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0351-FBFE-4C8B-93EC-B3C1D06FC712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1F5-AEA6-4B84-84C3-88FFF7EEC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6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0351-FBFE-4C8B-93EC-B3C1D06FC712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1F5-AEA6-4B84-84C3-88FFF7EEC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01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0351-FBFE-4C8B-93EC-B3C1D06FC712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1F5-AEA6-4B84-84C3-88FFF7EEC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2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0351-FBFE-4C8B-93EC-B3C1D06FC712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1F5-AEA6-4B84-84C3-88FFF7EEC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8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0351-FBFE-4C8B-93EC-B3C1D06FC712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1F5-AEA6-4B84-84C3-88FFF7EEC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7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0351-FBFE-4C8B-93EC-B3C1D06FC712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1F5-AEA6-4B84-84C3-88FFF7EEC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64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0351-FBFE-4C8B-93EC-B3C1D06FC712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1F5-AEA6-4B84-84C3-88FFF7EEC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9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0351-FBFE-4C8B-93EC-B3C1D06FC712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1F5-AEA6-4B84-84C3-88FFF7EEC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1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0351-FBFE-4C8B-93EC-B3C1D06FC712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1F5-AEA6-4B84-84C3-88FFF7EEC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3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0351-FBFE-4C8B-93EC-B3C1D06FC712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1F5-AEA6-4B84-84C3-88FFF7EEC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43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0351-FBFE-4C8B-93EC-B3C1D06FC712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31F5-AEA6-4B84-84C3-88FFF7EEC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26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80351-FBFE-4C8B-93EC-B3C1D06FC712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31F5-AEA6-4B84-84C3-88FFF7EEC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43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Foxes Lifting Limits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92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709" y="365125"/>
            <a:ext cx="4949530" cy="507699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Last term, our English work focussed on ‘The Boy at the Back of the Class.’  We were inspired by the visit of </a:t>
            </a:r>
            <a:r>
              <a:rPr lang="en-GB" dirty="0" err="1" smtClean="0"/>
              <a:t>Onjali</a:t>
            </a:r>
            <a:r>
              <a:rPr lang="en-GB" dirty="0" smtClean="0"/>
              <a:t> Rauf – and now lots of us would love be authors one day.  We loved the story, which was narrated </a:t>
            </a:r>
            <a:r>
              <a:rPr lang="en-GB" dirty="0"/>
              <a:t>f</a:t>
            </a:r>
            <a:r>
              <a:rPr lang="en-GB" dirty="0" smtClean="0"/>
              <a:t>rom the point of view of a courageous and determined girl called Alexa.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45" y="935797"/>
            <a:ext cx="3190875" cy="467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852" y="3844768"/>
            <a:ext cx="3293336" cy="27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3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555" y="445181"/>
            <a:ext cx="5932714" cy="22499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In the Autumn Term, our work in English was based on ‘The Queen’s Nose’ by Dick King-Smith.  The main character and hero of the story is Harmony Parker, who discovers that the 50p piece given to her by her uncle can grant her magical wishes.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80" y="152128"/>
            <a:ext cx="3591591" cy="50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3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819" y="365125"/>
            <a:ext cx="619397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500" dirty="0" smtClean="0"/>
              <a:t>‘Meet </a:t>
            </a:r>
            <a:r>
              <a:rPr lang="en-GB" sz="3500" dirty="0"/>
              <a:t>52 icons of colour from the past and present in this collection of stories about change-makers to encourage, inspire and empower children young and old. Written in the spirit of Nina Simone’s song “To Be Young, Gifted, and Black,” this vibrant book is a perfect introduction figureheads, leaders and </a:t>
            </a:r>
            <a:r>
              <a:rPr lang="en-GB" sz="3500" dirty="0" smtClean="0"/>
              <a:t>pioneers,’ (The New York Times).  </a:t>
            </a:r>
          </a:p>
          <a:p>
            <a:pPr marL="0" indent="0">
              <a:buNone/>
            </a:pPr>
            <a:r>
              <a:rPr lang="en-GB" sz="3500" dirty="0" smtClean="0"/>
              <a:t>This term we have been uplifted by the stories of inspirational black women, including Rosa Parks, Josephine Baker, Harriet Tubman and Mary </a:t>
            </a:r>
            <a:r>
              <a:rPr lang="en-GB" sz="3500" dirty="0" err="1"/>
              <a:t>S</a:t>
            </a:r>
            <a:r>
              <a:rPr lang="en-GB" sz="3500" dirty="0" err="1" smtClean="0"/>
              <a:t>eacole</a:t>
            </a:r>
            <a:r>
              <a:rPr lang="en-GB" sz="3000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" y="365125"/>
            <a:ext cx="4327479" cy="496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9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245020"/>
            <a:ext cx="6699068" cy="19234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Local artist, Nicola </a:t>
            </a:r>
            <a:r>
              <a:rPr lang="en-GB" dirty="0" err="1" smtClean="0"/>
              <a:t>Marray</a:t>
            </a:r>
            <a:r>
              <a:rPr lang="en-GB" dirty="0" smtClean="0"/>
              <a:t>-Woods wowed with her amazing talents as she shared her skills and inspired us to make amazing sketches of our own which she then painted on our incredible timeline.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829" y="447493"/>
            <a:ext cx="3778971" cy="2756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21" y="3526971"/>
            <a:ext cx="4080786" cy="3076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86" y="2790209"/>
            <a:ext cx="4005671" cy="2847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132" y="4214054"/>
            <a:ext cx="4036424" cy="26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8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57" y="417440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lives and achievements of women in history are promoted and celebrated on our timeline, with Boudicca, Queen Victoria, Mary </a:t>
            </a:r>
            <a:r>
              <a:rPr lang="en-GB" dirty="0" err="1" smtClean="0"/>
              <a:t>Seacole</a:t>
            </a:r>
            <a:r>
              <a:rPr lang="en-GB" dirty="0" smtClean="0"/>
              <a:t>, Elizabeth </a:t>
            </a:r>
            <a:r>
              <a:rPr lang="en-GB" dirty="0"/>
              <a:t>I</a:t>
            </a:r>
            <a:r>
              <a:rPr lang="en-GB" dirty="0" smtClean="0"/>
              <a:t> and Elizabeth II all featuring prominently.  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382" y="232714"/>
            <a:ext cx="10398515" cy="28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6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i="1" u="sng" dirty="0" smtClean="0"/>
              <a:t>The lives and achievements of women are studied and celebrated in our history curriculum.  The children carry out research to answer the following key enquiry questions:</a:t>
            </a:r>
            <a:endParaRPr lang="en-GB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0836"/>
            <a:ext cx="10515600" cy="4351338"/>
          </a:xfrm>
        </p:spPr>
        <p:txBody>
          <a:bodyPr/>
          <a:lstStyle/>
          <a:p>
            <a:r>
              <a:rPr lang="en-GB" dirty="0" smtClean="0"/>
              <a:t>EYFS:  Who was Mae </a:t>
            </a:r>
            <a:r>
              <a:rPr lang="en-GB" dirty="0" err="1" smtClean="0"/>
              <a:t>Jemeson</a:t>
            </a:r>
            <a:r>
              <a:rPr lang="en-GB" dirty="0" smtClean="0"/>
              <a:t> and what did she achieve?</a:t>
            </a:r>
          </a:p>
          <a:p>
            <a:r>
              <a:rPr lang="en-GB" dirty="0" smtClean="0"/>
              <a:t>Year 1 and 2: Who is Mary </a:t>
            </a:r>
            <a:r>
              <a:rPr lang="en-GB" dirty="0" err="1" smtClean="0"/>
              <a:t>Anning</a:t>
            </a:r>
            <a:r>
              <a:rPr lang="en-GB" dirty="0"/>
              <a:t> </a:t>
            </a:r>
            <a:r>
              <a:rPr lang="en-GB" dirty="0" smtClean="0"/>
              <a:t>and what did she achieve?</a:t>
            </a:r>
          </a:p>
          <a:p>
            <a:r>
              <a:rPr lang="en-GB" dirty="0" smtClean="0"/>
              <a:t>Year 3: Who resisted the Roman invasion (Boudicca)</a:t>
            </a:r>
          </a:p>
          <a:p>
            <a:r>
              <a:rPr lang="en-GB" dirty="0" smtClean="0"/>
              <a:t>Year 5: Compare and contrast and reflect on the experience of women in Athens and Sparta.</a:t>
            </a:r>
          </a:p>
          <a:p>
            <a:r>
              <a:rPr lang="en-GB" dirty="0" smtClean="0"/>
              <a:t>Year 6: Who was Norma Best and what did </a:t>
            </a:r>
            <a:r>
              <a:rPr lang="en-GB" dirty="0"/>
              <a:t>s</a:t>
            </a:r>
            <a:r>
              <a:rPr lang="en-GB" dirty="0" smtClean="0"/>
              <a:t>he achieve?</a:t>
            </a:r>
          </a:p>
          <a:p>
            <a:r>
              <a:rPr lang="en-GB" dirty="0" smtClean="0"/>
              <a:t>Year 6: Who is Queen Elizabeth I and what is her legacy?  Who is Queen Victoria and what is her legacy?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827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398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Foxes Lifting Limits</vt:lpstr>
      <vt:lpstr>PowerPoint Presentation</vt:lpstr>
      <vt:lpstr>PowerPoint Presentation</vt:lpstr>
      <vt:lpstr>PowerPoint Presentation</vt:lpstr>
      <vt:lpstr>PowerPoint Presentation</vt:lpstr>
      <vt:lpstr>The lives and achievements of women in history are promoted and celebrated on our timeline, with Boudicca, Queen Victoria, Mary Seacole, Elizabeth I and Elizabeth II all featuring prominently.   </vt:lpstr>
      <vt:lpstr>The lives and achievements of women are studied and celebrated in our history curriculum.  The children carry out research to answer the following key enquiry questions: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Foxes Lifting Limits</dc:title>
  <dc:creator>Ian Holman</dc:creator>
  <cp:lastModifiedBy>Ian Holman</cp:lastModifiedBy>
  <cp:revision>7</cp:revision>
  <dcterms:created xsi:type="dcterms:W3CDTF">2022-05-17T10:28:30Z</dcterms:created>
  <dcterms:modified xsi:type="dcterms:W3CDTF">2023-12-11T20:08:31Z</dcterms:modified>
</cp:coreProperties>
</file>