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603A-6FEB-41E6-9334-9570842571BB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AAC0-557D-4365-BF73-CFC438D0F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0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001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816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9" name="Google Shape;37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397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0" name="Google Shape;3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15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1" name="Google Shape;4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418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2" name="Google Shape;4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505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6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50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8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6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9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6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4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0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9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7513-6EC5-4D20-830F-62BD942F9E4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A90A-0F50-4EEF-B3E7-DE7F06A8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4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1"/>
          <p:cNvSpPr/>
          <p:nvPr/>
        </p:nvSpPr>
        <p:spPr>
          <a:xfrm>
            <a:off x="3931253" y="320480"/>
            <a:ext cx="37044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Change Agents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1"/>
          <p:cNvSpPr txBox="1"/>
          <p:nvPr/>
        </p:nvSpPr>
        <p:spPr>
          <a:xfrm>
            <a:off x="457201" y="1315616"/>
            <a:ext cx="88454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371" y="3947060"/>
            <a:ext cx="2032502" cy="203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371" y="1729316"/>
            <a:ext cx="2032502" cy="1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6561" y="233114"/>
            <a:ext cx="2305439" cy="302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3172" y="1638781"/>
            <a:ext cx="6573748" cy="4803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/>
          <p:nvPr/>
        </p:nvSpPr>
        <p:spPr>
          <a:xfrm>
            <a:off x="3570972" y="231924"/>
            <a:ext cx="44999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Change Agents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2"/>
          <p:cNvSpPr txBox="1"/>
          <p:nvPr/>
        </p:nvSpPr>
        <p:spPr>
          <a:xfrm>
            <a:off x="907577" y="1684106"/>
            <a:ext cx="88454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8095" y="2202721"/>
            <a:ext cx="5263508" cy="298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500" y="1341029"/>
            <a:ext cx="3882787" cy="5240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2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3"/>
          <p:cNvSpPr txBox="1"/>
          <p:nvPr/>
        </p:nvSpPr>
        <p:spPr>
          <a:xfrm>
            <a:off x="1364776" y="2019869"/>
            <a:ext cx="51179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14" y="1260419"/>
            <a:ext cx="2495835" cy="525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1351" y="3049008"/>
            <a:ext cx="27051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00539" y="3792414"/>
            <a:ext cx="2691461" cy="272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12283" y="3748146"/>
            <a:ext cx="3656592" cy="276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08726" y="220035"/>
            <a:ext cx="2203910" cy="288998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3"/>
          <p:cNvSpPr/>
          <p:nvPr/>
        </p:nvSpPr>
        <p:spPr>
          <a:xfrm>
            <a:off x="2791351" y="1260419"/>
            <a:ext cx="696881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Purposeful and seasonal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Harvesting pumpkins for each family to take one home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Proprioception tasks to support Maths learning</a:t>
            </a:r>
            <a:endParaRPr sz="20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08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97" y="374889"/>
            <a:ext cx="3459980" cy="228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4948" y="3142598"/>
            <a:ext cx="2594717" cy="355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097" y="2857066"/>
            <a:ext cx="3183140" cy="383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1922" y="148452"/>
            <a:ext cx="2090713" cy="274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43431" y="3757787"/>
            <a:ext cx="4649942" cy="293911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4"/>
          <p:cNvSpPr/>
          <p:nvPr/>
        </p:nvSpPr>
        <p:spPr>
          <a:xfrm>
            <a:off x="3948614" y="288119"/>
            <a:ext cx="546393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Half Term Change Agent Challenge!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Permeable layer between home and school</a:t>
            </a:r>
            <a:endParaRPr sz="20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9268" y="1093520"/>
            <a:ext cx="1776304" cy="2474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9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5"/>
          <p:cNvSpPr/>
          <p:nvPr/>
        </p:nvSpPr>
        <p:spPr>
          <a:xfrm>
            <a:off x="2920621" y="337361"/>
            <a:ext cx="638124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 curriculum full of vision!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1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1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1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5"/>
          <p:cNvSpPr/>
          <p:nvPr/>
        </p:nvSpPr>
        <p:spPr>
          <a:xfrm>
            <a:off x="2277470" y="2157681"/>
            <a:ext cx="5163221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5"/>
          <p:cNvSpPr/>
          <p:nvPr/>
        </p:nvSpPr>
        <p:spPr>
          <a:xfrm>
            <a:off x="6153435" y="69386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16" y="1872913"/>
            <a:ext cx="3227979" cy="405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1423" y="2019869"/>
            <a:ext cx="3286124" cy="382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0935" y="2923500"/>
            <a:ext cx="5046138" cy="291588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5"/>
          <p:cNvSpPr/>
          <p:nvPr/>
        </p:nvSpPr>
        <p:spPr>
          <a:xfrm>
            <a:off x="3500935" y="1254173"/>
            <a:ext cx="48378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Food + Faith + Farming = Flourishing! </a:t>
            </a:r>
            <a:endParaRPr sz="24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4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6"/>
          <p:cNvSpPr/>
          <p:nvPr/>
        </p:nvSpPr>
        <p:spPr>
          <a:xfrm>
            <a:off x="791570" y="166110"/>
            <a:ext cx="9259705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    Fearfully and Wonderfully made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1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 deeply spiritual connection where God was at 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1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6"/>
          <p:cNvSpPr/>
          <p:nvPr/>
        </p:nvSpPr>
        <p:spPr>
          <a:xfrm>
            <a:off x="2277470" y="2157681"/>
            <a:ext cx="5163221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6"/>
          <p:cNvSpPr/>
          <p:nvPr/>
        </p:nvSpPr>
        <p:spPr>
          <a:xfrm>
            <a:off x="6153435" y="69386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3435" y="3291806"/>
            <a:ext cx="5646882" cy="333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96" y="2638166"/>
            <a:ext cx="5736595" cy="400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8726" y="220035"/>
            <a:ext cx="2203910" cy="288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6841" y="3651179"/>
            <a:ext cx="5340069" cy="2616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968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Holman</dc:creator>
  <cp:lastModifiedBy>Ian Holman</cp:lastModifiedBy>
  <cp:revision>1</cp:revision>
  <dcterms:created xsi:type="dcterms:W3CDTF">2024-06-18T13:34:35Z</dcterms:created>
  <dcterms:modified xsi:type="dcterms:W3CDTF">2024-06-18T13:34:47Z</dcterms:modified>
</cp:coreProperties>
</file>