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9E4B3-725A-4A8A-A0B5-948BB592576B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A8627-17A4-4A38-95C0-29701C2A0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2291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178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525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415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656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301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053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923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936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111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C3-1453-48E2-9CFE-2A8E2B16ED1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3247-F1D1-413B-A3DD-0DE24FACC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40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C3-1453-48E2-9CFE-2A8E2B16ED1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3247-F1D1-413B-A3DD-0DE24FACC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6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C3-1453-48E2-9CFE-2A8E2B16ED1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3247-F1D1-413B-A3DD-0DE24FACC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8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C3-1453-48E2-9CFE-2A8E2B16ED1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3247-F1D1-413B-A3DD-0DE24FACC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9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C3-1453-48E2-9CFE-2A8E2B16ED1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3247-F1D1-413B-A3DD-0DE24FACC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83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C3-1453-48E2-9CFE-2A8E2B16ED1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3247-F1D1-413B-A3DD-0DE24FACC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5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C3-1453-48E2-9CFE-2A8E2B16ED1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3247-F1D1-413B-A3DD-0DE24FACC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5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C3-1453-48E2-9CFE-2A8E2B16ED1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3247-F1D1-413B-A3DD-0DE24FACC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6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C3-1453-48E2-9CFE-2A8E2B16ED1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3247-F1D1-413B-A3DD-0DE24FACC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4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C3-1453-48E2-9CFE-2A8E2B16ED1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3247-F1D1-413B-A3DD-0DE24FACC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1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45C3-1453-48E2-9CFE-2A8E2B16ED1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F3247-F1D1-413B-A3DD-0DE24FACC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61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F45C3-1453-48E2-9CFE-2A8E2B16ED1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F3247-F1D1-413B-A3DD-0DE24FACC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79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0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2685193" y="156621"/>
            <a:ext cx="62969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 curriculum full of vision!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027907" y="761245"/>
            <a:ext cx="88454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sugarbeet field should the farmer harvest first?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1641" y="3908085"/>
            <a:ext cx="4180983" cy="277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14" y="2500721"/>
            <a:ext cx="5422588" cy="405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011" y="1536580"/>
            <a:ext cx="3343701" cy="267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9064" y="156621"/>
            <a:ext cx="1464752" cy="192072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215713" y="1361409"/>
            <a:ext cx="24694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Hands on real life learning opportunities</a:t>
            </a:r>
            <a:endParaRPr sz="1800" b="0" i="1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1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/>
          <p:nvPr/>
        </p:nvSpPr>
        <p:spPr>
          <a:xfrm>
            <a:off x="2739572" y="0"/>
            <a:ext cx="629691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 curriculum full of vision!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191069" y="677294"/>
            <a:ext cx="88454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Bringing the curriculum to life by large scale investigating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Year 4 – Discovering perimeter</a:t>
            </a:r>
            <a:endParaRPr sz="1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0294" y="1473377"/>
            <a:ext cx="3827186" cy="513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478" y="1473377"/>
            <a:ext cx="6700892" cy="5114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996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003212" y="-914611"/>
            <a:ext cx="7539134" cy="212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Calibri"/>
              <a:buNone/>
            </a:pPr>
            <a:r>
              <a:rPr lang="en-GB" sz="4800" b="1">
                <a:solidFill>
                  <a:srgbClr val="385623"/>
                </a:solidFill>
              </a:rPr>
              <a:t>A curriculum full of vision</a:t>
            </a:r>
            <a:endParaRPr sz="4800" b="1">
              <a:solidFill>
                <a:srgbClr val="385623"/>
              </a:solidFill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2578" y="149290"/>
            <a:ext cx="2305439" cy="3023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1105" y="1213191"/>
            <a:ext cx="3920697" cy="5291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91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379445" y="468191"/>
            <a:ext cx="9609753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rgbClr val="2A2A29"/>
                </a:solidFill>
                <a:latin typeface="Calibri"/>
                <a:ea typeface="Calibri"/>
                <a:cs typeface="Calibri"/>
                <a:sym typeface="Calibri"/>
              </a:rPr>
              <a:t>Our vision is for everyone in our school to </a:t>
            </a:r>
            <a:endParaRPr sz="4000" b="0" i="0" u="none" strike="noStrike" cap="none">
              <a:solidFill>
                <a:srgbClr val="2A2A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Inspire</a:t>
            </a:r>
            <a:r>
              <a:rPr lang="en-GB" sz="4400" b="0" i="0" u="none" strike="noStrike" cap="none">
                <a:solidFill>
                  <a:srgbClr val="2A2A29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GB" sz="4400" b="1" i="0" u="none" strike="noStrike" cap="none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Cherish</a:t>
            </a:r>
            <a:r>
              <a:rPr lang="en-GB" sz="3200" b="0" i="0" u="none" strike="noStrike" cap="none">
                <a:solidFill>
                  <a:srgbClr val="2A2A29"/>
                </a:solidFill>
                <a:latin typeface="Calibri"/>
                <a:ea typeface="Calibri"/>
                <a:cs typeface="Calibri"/>
                <a:sym typeface="Calibri"/>
              </a:rPr>
              <a:t> and </a:t>
            </a:r>
            <a:r>
              <a:rPr lang="en-GB" sz="4400" b="1" i="0" u="none" strike="noStrike" cap="none">
                <a:solidFill>
                  <a:srgbClr val="548235"/>
                </a:solidFill>
                <a:latin typeface="Calibri"/>
                <a:ea typeface="Calibri"/>
                <a:cs typeface="Calibri"/>
                <a:sym typeface="Calibri"/>
              </a:rPr>
              <a:t>Believe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rgbClr val="2A2A29"/>
                </a:solidFill>
                <a:latin typeface="Calibri"/>
                <a:ea typeface="Calibri"/>
                <a:cs typeface="Calibri"/>
                <a:sym typeface="Calibri"/>
              </a:rPr>
              <a:t>in each person that they might flourish and fulfil their potential.</a:t>
            </a:r>
            <a:endParaRPr sz="4000" b="0" i="0" u="none" strike="noStrike" cap="none">
              <a:solidFill>
                <a:srgbClr val="2A2A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rgbClr val="2A2A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 sz="4000" b="0" i="0" u="none" strike="noStrike" cap="none">
              <a:solidFill>
                <a:srgbClr val="2A2A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2114938" y="3303037"/>
            <a:ext cx="731831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live this out in school like this verse from the Gospel of John 15:5:</a:t>
            </a:r>
            <a:endParaRPr sz="2800" b="1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548235"/>
                </a:solidFill>
                <a:latin typeface="Arial"/>
                <a:ea typeface="Arial"/>
                <a:cs typeface="Arial"/>
                <a:sym typeface="Arial"/>
              </a:rPr>
              <a:t>Jesus said ‘I am the vine; you are the branches. </a:t>
            </a:r>
            <a:endParaRPr sz="2800" b="0" i="0" u="none" strike="noStrike" cap="none">
              <a:solidFill>
                <a:srgbClr val="2A2A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548235"/>
                </a:solidFill>
                <a:latin typeface="Arial"/>
                <a:ea typeface="Arial"/>
                <a:cs typeface="Arial"/>
                <a:sym typeface="Arial"/>
              </a:rPr>
              <a:t>If you abide in me and I in you, you will bear much fruit.’</a:t>
            </a:r>
            <a:endParaRPr sz="2800" b="0" i="0" u="none" strike="noStrike" cap="none">
              <a:solidFill>
                <a:srgbClr val="2A2A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1916" y="130629"/>
            <a:ext cx="2305439" cy="3023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10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3208" y="158621"/>
            <a:ext cx="2305439" cy="3023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4894" y="345232"/>
            <a:ext cx="4500519" cy="607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>
            <a:off x="8555480" y="3317032"/>
            <a:ext cx="3533167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believe passionately that our children need to be informed about all Christian values in order to be well-rounded children that make a difference in the world that we live. We want them to be like strong trees that is referred to in the bible in the book of Jeremiah Chapter 17: 7-8: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blessed is the one who trusts in the </a:t>
            </a:r>
            <a:r>
              <a:rPr lang="en-GB" sz="1200" b="1" i="0" u="none" strike="noStrike" cap="small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Lord</a:t>
            </a: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b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 whose confidence is in him.</a:t>
            </a:r>
            <a:b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b="1" i="0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will be like a tree planted by the water</a:t>
            </a:r>
            <a:b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 that sends out its roots by the stream.</a:t>
            </a:r>
            <a:b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does not fear when heat comes;</a:t>
            </a:r>
            <a:b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 its leaves are always green.</a:t>
            </a:r>
            <a:b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has no worries in a year of drought</a:t>
            </a:r>
            <a:b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   and never fails to bear fruit.”</a:t>
            </a:r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68981" y="2105915"/>
            <a:ext cx="332480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Jesus is the trunk, the heart of our school, with the deepest roots imaginable.  Even in a drought, the leaves of the vine are green and the branches grow vigorously, adventurously and eager for life – just like we do!</a:t>
            </a:r>
            <a:r>
              <a:rPr lang="en-GB" sz="12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168981" y="388169"/>
            <a:ext cx="2848975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The vines join together to provide shade and shelter to those who need it.  We are all connected and share a belongingness to each other.</a:t>
            </a:r>
            <a:endParaRPr sz="1600" b="1" i="0" u="none" strike="noStrike" cap="none">
              <a:solidFill>
                <a:srgbClr val="38562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A2A2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 </a:t>
            </a:r>
            <a:endParaRPr sz="1800" b="0" i="0" u="none" strike="noStrike" cap="none">
              <a:solidFill>
                <a:srgbClr val="2A2A2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87415" y="4440416"/>
            <a:ext cx="342744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Together we produce the most amazing fruits, whether it’s the work in our classrooms or our time in the fields or in our own person.</a:t>
            </a:r>
            <a:endParaRPr sz="16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5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740" y="2677236"/>
            <a:ext cx="3204942" cy="379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2977" y="2334751"/>
            <a:ext cx="2374340" cy="204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2460" y="4751532"/>
            <a:ext cx="2135374" cy="185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5639" y="2547041"/>
            <a:ext cx="3596719" cy="4058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3941019" y="593018"/>
            <a:ext cx="399462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1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Vision and Values Week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July 2023</a:t>
            </a:r>
            <a:endParaRPr sz="28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2824143" y="239075"/>
            <a:ext cx="74194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Does our vision still fit our school?</a:t>
            </a:r>
            <a:endParaRPr sz="40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428" y="108866"/>
            <a:ext cx="1697466" cy="2225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91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4016" y="3039257"/>
            <a:ext cx="4031634" cy="342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8885" y="253813"/>
            <a:ext cx="1697466" cy="222588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1674016" y="364657"/>
            <a:ext cx="814338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Does our vision still fit our school?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1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Pupil views via Bunny Cam!</a:t>
            </a:r>
            <a:endParaRPr sz="4400" b="0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0302" y="3039257"/>
            <a:ext cx="3966238" cy="3418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25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ctrTitle"/>
          </p:nvPr>
        </p:nvSpPr>
        <p:spPr>
          <a:xfrm>
            <a:off x="2313481" y="-733687"/>
            <a:ext cx="8221528" cy="204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Calibri"/>
              <a:buNone/>
            </a:pPr>
            <a:r>
              <a:rPr lang="en-GB" sz="4800" b="1" i="1">
                <a:solidFill>
                  <a:srgbClr val="385623"/>
                </a:solidFill>
              </a:rPr>
              <a:t>Vision and Values Week</a:t>
            </a: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86" y="136454"/>
            <a:ext cx="1697466" cy="22258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>
            <a:off x="1153756" y="1677585"/>
            <a:ext cx="885661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rgbClr val="2A2A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2A2A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870282" y="1345161"/>
            <a:ext cx="1110792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 children came up with to describe our school during circle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78" y="2981757"/>
            <a:ext cx="2707813" cy="237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0810" y="3010841"/>
            <a:ext cx="3128341" cy="183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037" y="2773393"/>
            <a:ext cx="3258317" cy="1884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4364" y="4802345"/>
            <a:ext cx="2672351" cy="2055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793" y="4911569"/>
            <a:ext cx="2992550" cy="163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7370" y="4802345"/>
            <a:ext cx="2013164" cy="1761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12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ctrTitle"/>
          </p:nvPr>
        </p:nvSpPr>
        <p:spPr>
          <a:xfrm>
            <a:off x="1983409" y="-1229375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800"/>
              <a:buFont typeface="Calibri"/>
              <a:buNone/>
            </a:pPr>
            <a:r>
              <a:rPr lang="en-GB" sz="4800" b="1" i="1">
                <a:solidFill>
                  <a:srgbClr val="385623"/>
                </a:solidFill>
              </a:rPr>
              <a:t>Vision and Values Week</a:t>
            </a:r>
            <a:endParaRPr sz="4800" b="1" i="1">
              <a:solidFill>
                <a:srgbClr val="C00000"/>
              </a:solidFill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49" y="73043"/>
            <a:ext cx="1464752" cy="192072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1486300" y="1108265"/>
            <a:ext cx="104199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Voting for Values… we voted with flowers to celebrate values that we are good at and used bark to mark the ones we need to practice or learn about a bit more.</a:t>
            </a:r>
            <a:r>
              <a:rPr lang="en-GB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2381451" y="2023829"/>
            <a:ext cx="754005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felt we were really good at: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Friendship – Courage – Thankfulness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felt we could get better at or learn more about: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– Responsibility – Perseverance and Resilience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Because: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“Sometimes people lie and don’t tell the truth.”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“We don’t always take responsibility for looking after out school environment.”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“We want to give up too easily sometimes.”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9959" y="2692726"/>
            <a:ext cx="2652683" cy="242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4765" y="2367440"/>
            <a:ext cx="2308087" cy="3088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25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ctrTitle"/>
          </p:nvPr>
        </p:nvSpPr>
        <p:spPr>
          <a:xfrm>
            <a:off x="2071725" y="-1294771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Calibri"/>
              <a:buNone/>
            </a:pPr>
            <a:r>
              <a:rPr lang="en-GB" sz="4400" b="1" i="1">
                <a:solidFill>
                  <a:srgbClr val="385623"/>
                </a:solidFill>
              </a:rPr>
              <a:t>Vision and Values Week</a:t>
            </a:r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49" y="73043"/>
            <a:ext cx="1464752" cy="192072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1339349" y="941205"/>
            <a:ext cx="1052250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the adults who work in school say?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753925" y="2387755"/>
            <a:ext cx="108526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feel ‘Inspire, Cherish, Believe absolutely reflects our school.”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779044" y="3017815"/>
            <a:ext cx="88024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love this school family that I became a part of.”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3919855" y="3715238"/>
            <a:ext cx="45207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”It’s a wonderful school.”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1944320" y="4432902"/>
            <a:ext cx="97896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feel inspired every day by both children and adults at school.”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486301" y="5324769"/>
            <a:ext cx="962981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of the words that adults chose to describe Barnham: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safe, ambitious, pride, nurturing, together, inclusive, encourage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703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594</Words>
  <Application>Microsoft Office PowerPoint</Application>
  <PresentationFormat>Widescreen</PresentationFormat>
  <Paragraphs>60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Quattrocento Sans</vt:lpstr>
      <vt:lpstr>Times New Roman</vt:lpstr>
      <vt:lpstr>Office Theme</vt:lpstr>
      <vt:lpstr>PowerPoint Presentation</vt:lpstr>
      <vt:lpstr>A curriculum full of vision</vt:lpstr>
      <vt:lpstr>PowerPoint Presentation</vt:lpstr>
      <vt:lpstr>PowerPoint Presentation</vt:lpstr>
      <vt:lpstr>PowerPoint Presentation</vt:lpstr>
      <vt:lpstr>PowerPoint Presentation</vt:lpstr>
      <vt:lpstr>Vision and Values Week</vt:lpstr>
      <vt:lpstr>Vision and Values Week</vt:lpstr>
      <vt:lpstr>Vision and Values Week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Holman</dc:creator>
  <cp:lastModifiedBy>Jack Coles</cp:lastModifiedBy>
  <cp:revision>2</cp:revision>
  <dcterms:created xsi:type="dcterms:W3CDTF">2024-06-18T13:29:48Z</dcterms:created>
  <dcterms:modified xsi:type="dcterms:W3CDTF">2025-02-03T12:46:20Z</dcterms:modified>
</cp:coreProperties>
</file>