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3" r:id="rId3"/>
    <p:sldId id="264" r:id="rId4"/>
    <p:sldId id="257" r:id="rId5"/>
    <p:sldId id="265" r:id="rId6"/>
    <p:sldId id="258" r:id="rId7"/>
    <p:sldId id="268" r:id="rId8"/>
    <p:sldId id="256" r:id="rId9"/>
    <p:sldId id="269" r:id="rId10"/>
    <p:sldId id="263" r:id="rId11"/>
    <p:sldId id="277" r:id="rId12"/>
    <p:sldId id="271" r:id="rId13"/>
    <p:sldId id="278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33CC33"/>
    <a:srgbClr val="A8D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3-11-16T14:04:07.20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7868 15140 0,'0'0'0,"0"0"16,0 0-16,0 0 0,6 153 15,-6-153-15,0 0 16,7 158-16,-7-158 16,0 0-16,0 0 0,0 0 15,4 164-15,-4-164 16,0 0-16,64 126 16,-64-126-16,157 68 15,-157-68 1,219 17-16,-219-17 15,0 0-15,243-43 16,-99-20 0,-175 36-16,-137 43 15,168-16-15,0 0 16,0 0 0,-236 48-16,236-48 15,-274 31-15,274-31 16,-273-11-1,273 11-15,-248-47 16,248 47-16,0 0 16,-231-73-16,231 73 0,-215-74 15,215 74-15,-177-100 16,177 100-16,-150-122 16,150 122-16,0 0 0,-155-89 15,155 89-15,0 0 0</inkml:trace>
  <inkml:trace contextRef="#ctx0" brushRef="#br0" timeOffset="546.5514">3997 17000 0,'0'0'0,"-12"41"0,12-41 0,-26 100 15,26-100-15,0 0 0,-39 149 16,39-149-16,-16 173 0,81-35 16,-65-138-16,161 68 15,102-52-15,44-22 16,-1-4-16,-22 10 16,-284 0-16,295-6 15,158-4-15,-453 10 16,466 5-1,-466-5-15,0 0 16,242 21 0,-242-21-16,-219 69 15,219-69-15,-323 26 16,323-26-16,-372 27 16,-31-12-16,403-15 15,0 0-15,-365 6 16,365-6-16,-311-6 15,311 6-15,0 0 16,0 0-16,0 0 0</inkml:trace>
  <inkml:trace contextRef="#ctx0" brushRef="#br0" timeOffset="100694.9659">795 17864 0,'0'0'0,"0"0"0,0 0 0,0 0 31,0 0-31,0 0 0,0 0 16,0 0-16,0 0 0,0 0 15,0 0-15,0 0 0,0 0 0,0 0 0,0 0 0,0 0 31,0 0-31,0 0 0,0 0 0,0 0 0,0 0 0,0 0 16,0 0-16,5 58 0,-5-58 16,0 0-16,0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3-11-16T14:01:58.01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23840 1085 0,'0'0'0,"0"0"16,0 0-16,0 0 0,0 0 16,0 0-16,0 0 0,0 0 15,0 0-15,0 0 0,0 0 16,0 0-16,0 0 0,0 0 15,0 0-15,0 0 0,0 0 16,0 0-16,0 0 0,0 0 16,0 0-16,0 0 0,17 42 15,-17-42-15,0 0 0,0 0 16,0 0-16,0 0 0,0 0 16,0 0-16,0 0 15,0 0-15,0 0 0,0 0 16,0 0-16,0 0 0,0 0 15,0 0-15,0 0 0,0 0 16,0 0-16,0 0 16,-32 36-16,32-36 0,0 0 15,0 0-15,0 0 0,0 0 16,-98 32-16,98-32 0,0 0 16,0 0-16,0 0 15,0 0-15,0 0 0,-144 38 16,144-38-16,0 0 15,0 0-15,0 0 0,0 0 16,-178 15-16,178-15 0,0 0 16,0 0-16,0 0 15,0 0-15,0 0 0,0 0 16,-155-25-16,155 25 0,0 0 16,0 0-16,0 0 0,0 0 15,0 0-15,0 0 16,0 0-16,0 0 0,0 0 15,0 0-15,-119-54 0,119 54 16,0 0-16,0 0 16,0 0-16,0 0 0,0 0 15,-59-26-15,59 26 16,0 0-16,-15 48 0,15-48 16,0 0-16,0 0 0,5 120 15,-5-120-15,0 0 0,0 0 16,20 180-16,-20-180 15,0 0-15,12 215 0,-12-215 16,0 0-16,5 237 0,-5-237 16,0 0-16,5 237 15,-5-237-15,0 0 0,5 217 16,-5-217-16,0 0 0,0 0 16,7 194-16,-7-194 0,0 0 15,0 0-15,0 0 16,0 0-16,0 0 0,0 0 15,-7 184-15,7-184 16,0 0-16,0 0 0,0 0 16,-15 100-16,15-100 0</inkml:trace>
  <inkml:trace contextRef="#ctx0" brushRef="#br0" timeOffset="281.1124">22761 2223 0,'0'0'0,"0"0"0,0 0 16,0 0-16,0 0 0,0 0 16,0 0-16,0 0 0,0 0 15,64-12-15,-64 12 16,0 0-16,113-36 0,-113 36 15,0 0-15,166-47 0,-166 47 16,0 0-16,0 0 0,0 0 16,200-58-16,-200 58 0,0 0 15,0 0-15,215-47 0,-215 47 16,0 0-16,0 0 0</inkml:trace>
  <inkml:trace contextRef="#ctx0" brushRef="#br0" timeOffset="703.1297">24141 1132 0,'0'0'0,"0"0"0,0 0 16,0 0-16,0 0 0,0 0 16,0 0-16,0 0 0,0 0 15,0 0-15,0 0 0,0 0 16,38 79-16,-38-79 0,0 0 16,0 0-16,10 159 0,-10-159 15,0 0-15,6 215 0,-6-215 16,0 0-16,-6 232 0,6-232 15,-10 200-15,10-200 0,0 0 16,-11 168-16,11-168 0,0 0 16,0 0-16,0 164 15,0-164-15,0 0 0,0 0 16,0 0-16,0 0 0,6 153 16,-6-153-16,0 0 15,0 0-15,0 0 0,0 0 16,32 85-16,-32-85 0,0 0 15</inkml:trace>
  <inkml:trace contextRef="#ctx0" brushRef="#br0" timeOffset="1234.0979">24722 1833 0,'0'0'0,"0"0"16,0 0-16,0 0 0,0 0 15,0 0-15,0 0 0,0 0 16,0 0-16,0 0 0,0 0 16,0 0-16,0 0 0,0 0 15,0 0-15,0 0 0,0 0 16,0 0-16,0 0 0,0 115 16,0-115-16,0 0 0,0 0 15,-27 137-15,27-137 0,0 0 16,0 0-16,0 0 0,-17 153 15,17-153-15,0 0 16,0 0-16,0 0 0,0 0 16,0 0-16,0 0 0,27 127 15,-27-127-15,0 0 0,76 52 16,-76-52-16,0 0 16,0 0-16,0 0 0,107-42 15,-107 42-15,0 0 0,108-137 16,-108 137-16,0 0 15,0 0-15,64-163 0,-64 163 16,0 0-16,0 0 0,0 0 16,11-158-16,-11 158 15,0 0-15,0 0 0,-70-106 16,70 106-16,0 0 0,0 0 16,0 0-16,-135-32 15,135 32-15,0 0 0,0 0 16,0 0-16,0 0 0,0 0 15,0 0-15,-129 48 16,129-48-16,0 0 0</inkml:trace>
  <inkml:trace contextRef="#ctx0" brushRef="#br0" timeOffset="1939.4032">25334 1775 0,'0'0'0,"0"0"16,0 0-16,0 0 0,0 0 16,0 0-16,0 0 0,0 0 15,0 0-15,33 89 0,-33-89 16,0 0-16,0 0 0,20 106 16,-20-106-16,0 0 0,0 0 15,7 142-15,-7-142 0,0 0 16,0 0-16,0 0 0,0 0 15,0 0-15,10 153 0,-10-153 16,0 0-16,0 0 0,0 0 16,0 0-16,43 110 15,-43-110-15,0 0 0,0 0 16,70 5-16,-70-5 0,0 0 16,64-95-16,-64 95 15,0 0-15,0 0 0,60-157 16,-60 157-16,0 0 0,0 0 15,47-175-15,-47 175 0,0 0 16,0 0-16,0 0 16,0 0-16,0 0 0,0 0 15,0 0-15,0 0 0,0 0 16,33-136-16,-33 136 16,0 0-16,0 0 0,32-38 15,-32 38-15,0 0 0,43 76 16,-43-76-16,0 0 15,43 147-15,-43-147 0,0 0 16,0 0-16,0 0 0,0 0 16,75 163-16,-75-163 15,0 0-15,0 0 0,0 0 16,0 0-16,0 0 0,97 132 16,-97-132-16,0 0 0,0 0 15,97 31-15,-97-31 16,80-69-16,-80 69 0,49-120 15,-49 120-15,0 0 0,10-169 16,-10 169-16,0 0 0,-10-195 16,10 195-16,0 0 15,0 0-15,0 0 0,0 0 16,-33-195-16,33 195 0,0 0 16,0 0-16,0 0 15,0 0-15,0 0 0,0 0 16,0 0-16</inkml:trace>
  <inkml:trace contextRef="#ctx0" brushRef="#br0" timeOffset="3251.607">26543 2170 0,'0'0'0,"0"0"0,0 0 15,0 0-15,0 0 0,0 0 16,0 0-16,0 0 0,0 0 16,0 0-16,48 41 0,-48-41 15,0 0-15,0 0 0,0 0 16,0 0-16,70-15 0,-70 15 16,0 0-16,80-84 0,-80 84 15,0 0-15,0 0 0,76-147 16,-76 147-16,0 0 0,0 0 15,37-180-15,-37 180 0,0 0 16,0 0-16,0 0 0,0 0 16,-21-158-16,21 158 15,0 0-15,0 0 0,0 0 16,0 0-16,-80-68 0,80 68 16,0 0-16,0 0 15,-97 57-15,97-57 0,0 0 16,0 0-16,0 0 0,-54 143 15,54-143-15,0 0 16,0 0-16,10 189 0,-10-189 16,0 0-16,0 0 0,0 0 15,0 0-15,81 185 0,-81-185 16,0 0-16,0 0 16,0 0-16,134 132 0,-134-132 15,0 0-15,0 0 16,0 0-16,161 32 0,-161-32 15,0 0-15,0 0 0,146-101 16,-146 101-16,0 0 16,0 0-16,0 0 0,0 0 15,108-185-15,-108 185 0,0 0 16,0 0-16,0 0 0,0 0 16,0 0-16,0 0 15,0 0-15,0 0 0,0 0 16,0 0-16,69-194 0,-69 194 15,0 0-15,0 0 16,0 0-16,48-100 0,-48 100 16,0 0-16,11 36 0,-11-36 15,0 0-15,6 138 0,-6-138 16,0 0-16,0 0 16,0 0-16,0 0 0,0 0 15,10 179-15,-10-179 16,0 0-16,0 0 0,0 0 15,0 0-15,0 0 0,11 141 16,-11-141-16,0 0 16,11 48-16,-11-48 0,0 0 15,10-63-15,-10 63 0,0 0 16,5-141-16,-5 141 0,0 0 16,12-174-16,-12 174 15,0 0-15,0 0 0,0 0 16,0 0-16,0 0 0,5-175 15,-5 175-15,0 0 16,0 0-16,0 0 0,0 0 16,5-121-16,-5 121 0,0 0 15,0 0-15,0 0 0,38-42 16,-38 42-16,0 0 16,0 0-16,86 16 0,-86-16 15,0 0-15,0 0 16,0 0-16,0 0 0,128 57 15,-128-57-15,0 0 0,0 0 16,0 0-16,0 0 16,162 33-16,-162-33 0,0 0 15,0 0-15,0 0 0,0 0 16,0 0-16,0 0 0,150-11 16,-150 11-16,0 0 15,0 0-15,0 0 0,0 0 16,0 0-16,103-27 0,-103 27 15,0 0-15,0 0 16,47 16-16,-47-16 0,0 0 16,0 0-16,7 85 0,-7-85 15,0 0-15,0 0 0,-17 152 16,17-152-16,0 0 16,0 0-16,0 0 0,0 0 15,-22 179-15,22-179 16,0 0-16,0 0 0,0 0 15,0 0-15,0 0 0,0 137 16,0-137-16,0 0 16,0 0-16,0 0 0</inkml:trace>
  <inkml:trace contextRef="#ctx0" brushRef="#br0" timeOffset="3438.7471">28213 1206 0,'0'0'0,"0"0"0,0 0 16,0 0-16,0 0 0,0 0 16,0 0-16,0 0 15,0 0-15,0 0 0,0 0 16,0 0-16,0 0 0,0 0 16,0 0-16,0 0 0,0 0 15,0 0-15</inkml:trace>
  <inkml:trace contextRef="#ctx0" brushRef="#br0" timeOffset="3891.897">28487 1874 0,'0'0'0,"0"0"16,0 0-16,0 0 0,0 0 16,0 0-16,0 0 0,0 0 15,0 0-15,0 0 0,0 0 16,0 0-16,0 0 15,0 0-15,0 0 0,-5 96 16,5-96-16,0 0 0,0 0 16,0 0-16,-11 85 0,11-85 15,0 0-15,0 0 16,0 0-16,0 0 0,0 0 16,0 0-16,33-90 0,-33 90 15,0 0-15,0 0 0,0 0 16,0 0-16,58-159 0,-58 159 15,0 0-15,0 0 0,0 0 16,0 0-16,0 0 0,0 0 16,81-141-16,-81 141 0,0 0 15,0 0-15,97-70 16,-97 70-16,0 0 0,0 0 16,96 48-16,-96-48 0,0 0 15,0 0-15,0 0 0,71 121 16,-71-121-16,0 0 15,0 0-15,0 0 0,0 0 16,53 164-16,-53-164 0,0 0 16,0 0-16,0 0 15,0 0-15,0 0 0,0 0 16</inkml:trace>
  <inkml:trace contextRef="#ctx0" brushRef="#br0" timeOffset="4547.9582">29540 1426 0,'0'0'0,"0"0"0,0 0 15,0 0-15,0 0 0,0 0 16,0 0-16,0 0 16,0 0-16,0 0 0,0 0 15,0 0-15,-48 39 0,48-39 16,0 0-16,-91 83 0,91-83 15,0 0-15,0 0 0,-81 126 16,81-126-16,0 0 16,0 0-16,0 0 0,0 0 15,-42 153-15,42-153 0,0 0 16,0 0-16,0 0 0,0 0 16,20 126-16,-20-126 0,0 0 15,81 38-15,-81-38 0,0 0 16,97-43-16,-97 43 0,0 0 15,0 0-15,86-125 16,-86 125-16,0 0 0,0 0 16,0 0-16,0 0 0,70-164 15,-70 164-15,0 0 0,0 0 16,0 0-16,0 0 0,0 0 16,0 0-16,32-138 0,-32 138 15,0 0-15,22-56 16,-22 56-16,0 0 0,37 46 15,-37-46-15,54 138 16,-54-138-16,48 184 0,-48-184 16,27 227-16,-27-227 0,0 0 15,11 252-15,-11-252 0,-16 253 16,16-253-16,0 0 16,0 0-16,-43 232 0,43-232 15,0 0-15,0 0 16,0 0-16,0 0 0,-91 195 15,91-195-15,0 0 0,0 0 16,0 0-16,0 0 0,0 0 16,-129 132-16,129-132 15,0 0-15,0 0 0,0 0 16,-145 31-16,145-31 0,0 0 16,0 0-16</inkml:trace>
  <inkml:trace contextRef="#ctx0" brushRef="#br0" timeOffset="5297.7423">22620 3197 0,'0'0'0,"0"0"0,0 0 16,0 0-16,0 0 16,0 0-16,0 0 0,0 0 15,0 0-15,44-5 0,-44 5 16,0 0-16,107-16 0,-107 16 15,156-27-15,-156 27 0,189-32 16,-189 32-16,203-35 0,-203 35 16,215-22-16,-215 22 0,225-16 15,-225 16-15,254-21 0,-254 21 16,262-20-16,7-7 0,-269 27 16,247-27-16,6-14 0,-253 41 15,242-33-15,-242 33 0,257-36 16,-257 36-16,291-42 15,-291 42-15,333-53 0,-333 53 16,376-47-16,10-11 0,-386 58 16,345-58-16,-13 10 15,-332 48-15,318-31 0,-18-1 16,-15 0-16,-285 32 0,236-21 16,1 6-16,-12-2 0,-225 17 15,221-15-15,-221 15 16,215-15-16,-215 15 0,0 0 15,231-11-15,-231 11 0,0 0 16,0 0-16,231-11 16,-231 11-16,0 0 0,0 0 15,0 0-15,0 0 0,0 0 16,0 0-16,209-16 16,-209 16-16,0 0 0</inkml:trace>
  <inkml:trace contextRef="#ctx0" brushRef="#br0" timeOffset="7594.0184">22062 8808 0,'0'0'0,"0"0"0,0 0 0,0 0 15,0 0-15,0 0 0,0 0 16,0 0-16,17 95 15,-17-95-15,0 0 0,0 0 16,5 147-16,-5-147 0,0 0 16,5 190-16,-5-190 0,0 0 15,0 0-15,11 225 0,-11-225 16,0 0-16,0 0 16,16 228-16,-16-228 0,0 0 15,0 0-15,0 0 0,0 0 16,5 200-16,-5-200 0,0 0 15,0 0-15,0 0 0,0 0 16,0 0-16,0 0 0,0 0 16,0 0-16,-5 127 0,5-127 15,0 0-15,0 0 16,0 0-16,0 0 0,-11-180 16,11 180-16,0 0 0,0-237 15,0 237-15,0-279 0,0 279 16,0 0-16,0 0 15,6-269-15,-6 269 0,0 0 16,0 0-16,0 0 0,0 0 16,0 0-16,0-237 0,0 237 15,0 0-15,0 0 16,0 0-16,0 0 0,0 0 16,0 0-16,0 0 0,0 0 15,0 0-15,10-153 16,-10 153-16,0 0 0,32-30 15,-32 30-15,0 0 0,54 72 16,-54-72-16,0 0 16,81 143-16,-81-143 0,0 0 15,97 179-15,-97-179 0,96 180 16,-96-180-16,0 0 0,97 168 16,-97-168-16,0 0 15,0 0-15,86 163 0,-86-163 16,0 0-16,0 0 0,0 0 15,0 0-15,0 0 16,0 0-16,0 0 0,0 0 16,0 0-16,86 127 0,-86-127 15,0 0-15,0 0 16,70 10-16,-70-10 0,0 0 16,27-137-16,-27 137 0,0 0 15,0-221-15,0 221 0,0 0 16,-17-279-16,17 279 15,0 0-15,-15-285 0,15 285 16,0 0-16,0 0 16,-12-274-16,12 274 0,0 0 15,0 0-15,0 0 0,0 0 16,-10-226-16,10 226 0,0 0 16,0 0-16,0 0 15,0 0-15,0 0 0,0 0 16,0 0-16,0 0 0,0 0 15,0 0-15,-11-159 16,11 159-16</inkml:trace>
  <inkml:trace contextRef="#ctx0" brushRef="#br0" timeOffset="8281.423">23566 8876 0,'0'0'0,"0"0"0,0 0 16,0 0-16,0 0 0,0 0 15,0 0-15,0 0 0,0 0 16,0 0-16,0 0 0,0 0 16,0 0-16,0 0 0,0 0 15,0 0-15,0 0 0,0 0 16,0 0-16,0 0 16,0 0-16,-80 69 0,80-69 15,0 0-15,0 0 0,0 0 16,0 0-16,0 0 0,-75 105 15,75-105-15,0 0 0,0 0 16,0 0-16,0 0 0,0 0 16,-54 153-16,54-153 0,0 0 15,0 0-15,0 0 0,0 0 16,27 137-16,-27-137 16,0 0-16,0 0 0,102 57 15,-102-57-15,0 0 0,0 0 16,134-36-16,-134 36 15,0 0-15,0 0 0,124-121 16,-124 121-16,0 0 0,0 0 16,91-173-16,-91 173 15,0 0-15,0 0 0,38-191 16,-38 191-16,0 0 0,0 0 16,-16-162-16,16 162 0,0 0 15,0 0-15,0 0 16,-86-107-16,86 107 0,0 0 15,-135-21-15,135 21 16,0 0-16,0 0 0,0 0 16,-144 69-16,144-69 0,0 0 15,0 0-15,0 0 0,0 0 16,0 0-16</inkml:trace>
  <inkml:trace contextRef="#ctx0" brushRef="#br0" timeOffset="9031.1882">24340 8545 0,'0'0'0,"0"0"0,0 0 16,0 0-16,0 0 16,0 0-16,0 0 0,0 0 0,0 0 15,0 0-15,0 0 0,0 0 16,0 0-16,0 0 16,0 0-16,0 0 0,-21 47 15,21-47-15,0 0 0,0 0 16,-32 111-16,32-111 0,0 0 15,-32 178-15,32-178 0,0 0 16,0 0-16,0 0 0,0 0 16,-34 196-16,34-196 0,0 0 15,0 0-15,0 0 0,0 0 16,-20 152-16,20-152 16,0 0-16,0 0 0,0 0 15,0 0-15,0 0 0,5-79 16,-5 79-16,0 0 0,22-183 15,-22 183-15,0 0 16,37-202-16,-37 202 0,0 0 16,0 0-16,0 0 15,0 0-15,75-194 0,-75 194 16,0 0-16,0 0 0,103-122 16,-103 122-16,0 0 0,117-21 15,-117 21-15,0 0 16,0 0-16,108 100 0,-108-100 15,0 0-15,91 186 0,-91-186 16,0 0-16,0 0 16,0 0-16,81 204 0,-81-204 15,0 0-15,0 0 0,0 0 16,0 0-16,85 159 16,-85-159-16</inkml:trace>
  <inkml:trace contextRef="#ctx0" brushRef="#br0" timeOffset="9797.363">25565 8444 0,'0'0'0,"0"0"0,0 0 0,0 0 16,0 0-16,0 0 0,0 0 15,0 0-15,0 0 0,0 0 16,0 0-16,0 0 0,0 0 16,0 0-16,0 0 0,0 0 15,0 0-15,0 0 0,0 0 0,0 0 16,0 0-16,0 0 0,0 0 15,0 0-15,37 59 16,-37-59-16,0 0 0,0 0 16,0 0-16,97 4 0,-97-4 15,0 0-15,0 0 16,145-15-16,-145 15 0,0 0 16,0 0-16,0 0 0</inkml:trace>
  <inkml:trace contextRef="#ctx0" brushRef="#br0" timeOffset="10281.627">27338 7174 0,'0'0'0,"0"0"0,0 0 15,0 0-15,0 0 16,0 0-16,0 0 0,0 0 16,0 0-16,0 0 0,0 0 15,0 0-15,0 0 0,-91 38 16,91-38-16,-97 90 0,97-90 16,0 0-16,-97 141 0,97-141 15,0 0-15,-80 185 0,80-185 16,0 0-16,-49 216 0,49-216 15,0 0-15,-10 237 0,10-237 16,21 242-16,-21-242 0,43 238 16,-43-238-16,54 230 0,-54-230 15,53 218-15,-53-218 16,49 209-16,-49-209 0,42 206 16,-42-206-16,22 185 0,-22-185 15,0 0-15,0 0 0,0 185 16,0-185-16,0 0 15,0 0-15,0 0 0,0 0 16,-59 146-16,59-146 0,-102 42 16,102-42-16,-108-63 15,108 63-15,-107-125 0,107 125 16,0 0-16</inkml:trace>
  <inkml:trace contextRef="#ctx0" brushRef="#br0" timeOffset="10500.3653">26526 8518 0,'0'0'0,"0"0"0,0 0 0,0 0 15,0 0-15,0 0 0,0 0 16,0 0-16,108-26 0,-108 26 16,0 0-16,0 0 0,161-54 15,-161 54-15,0 0 0,205-84 16,-205 84-16,182-89 0,-182 89 15,156-90-15,-156 90 0,0 0 16,139-110-16,-139 110 0,0 0 16,113-143-16,-113 143 0</inkml:trace>
  <inkml:trace contextRef="#ctx0" brushRef="#br0" timeOffset="10859.6826">27892 6327 0,'0'0'0,"0"0"0,0 0 0,0 0 15,0 0-15,0 0 16,5 126-16,-5-126 0,5 163 15,-5-163-15,5 211 0,-5-211 16,0 211-16,0-211 0,5 200 16,-5-200-16,7 211 0,-7-211 15,0 205-15,0-205 0,0 206 16,0-206-16,0 189 16,0-189-16,0 0 0,0 0 15,0 179-15,0-179 0,0 0 16,0 0-16,0 0 0,0 0 15,0 0-15,-7 158 0,7-158 16,0 0-16,0 0 0</inkml:trace>
  <inkml:trace contextRef="#ctx0" brushRef="#br0" timeOffset="11359.571">28364 7501 0,'0'0'0,"0"0"0,0 0 16,0 0-16,0 0 0,0 0 15,0 0-15,0 0 16,0 0-16,0 0 0,0 0 16,0 0-16,0 58 0,0-58 15,0 0-15,-37 147 0,37-147 16,0 0-16,-49 185 0,49-185 15,0 0-15,0 0 0,0 0 16,-16 205-16,16-205 16,0 0-16,0 0 0,0 0 15,0 0-15,0 0 0,48 169 16,-48-169-16,0 0 0,0 0 16,86 70-16,-86-70 0,0 0 15,91-38-15,-91 38 0,0 0 16,0 0-16,87-143 15,-87 143-15,0 0 0,0 0 16,64-200-16,-64 200 0,0 0 16,16-195-16,-16 195 0,0 0 15,0 0-15,0 0 16,0 0-16,-53-163 0,53 163 16,0 0-16,0 0 0,0 0 15,0 0-15,0 0 0,-119-100 16,119 100-16,0 0 0,0 0 15,0 0-15,0 0 16,-101 5-16,101-5 0,0 0 16</inkml:trace>
  <inkml:trace contextRef="#ctx0" brushRef="#br0" timeOffset="12124.9814">28885 7574 0,'0'0'0,"0"0"0,0 0 15,0 0-15,0 0 0,0 0 16,0 0-16,0 0 0,0 0 16,0 0-16,27 69 0,-27-69 15,0 0-15,5 122 16,-5-122-16,0 0 0,-10 173 15,10-173-15,-17 185 0,17-185 16,0 0-16,0 0 16,0 0-16,0 169 0,0-169 15,0 0-15,0 0 0,0 0 16,0 0-16,0 0 0,38 131 16,-38-131-16,0 0 0,0 0 15,64 21-15,-64-21 16,0 0-16,71-106 0,-71 106 15,0 0-15,59-194 0,-59 194 16,0 0-16,48-232 16,-48 232-16,0 0 0,0 0 15,0 0-15,0 0 0,0 0 16,0 0-16,27-209 0,-27 209 16,0 0-16,0 0 15,0 0-15,0 0 0,10-154 16,-10 154-16,0 0 0,0 0 15,0 0-15,0 0 0,0 0 16,0 0-16,17 100 16,-17-100-16,0 0 0,47 195 15,-47-195-15,0 0 0,0 0 16,66 200-16,-66-200 16,0 0-16,0 0 0,0 0 15,0 0-15,80 179 0,-80-179 16,0 0-16,0 0 0,0 0 15,81 100-15,-81-100 16,0 0-16,54-31 0,-54 31 16,15-127-16,-15 127 0,-5-168 15,5 168-15,0 0 0,0 0 16,0 0-16,-27-185 16,27 185-16,0 0 0,0 0 15,0 0-15,-37-179 16,37 179-16,0 0 0,0 0 15,0 0-15,0 0 0,0 0 16,0 0-16,-33-159 0,33 159 16,0 0-16</inkml:trace>
  <inkml:trace contextRef="#ctx0" brushRef="#br0" timeOffset="13359.0858">29847 8044 0,'0'0'0,"0"0"0,0 0 16,0 0-16,0 0 16,0 0-16,0 0 0,0 0 15,0 0-15,81 5 0,-81-5 16,0 0-16,0 0 15,86-63-15,-86 63 0,0 0 16,0 0-16,91-126 0,-91 126 16,0 0-16,0 0 15,0 0-15,0 0 0,0 0 16,0 0-16,64-154 0,-64 154 16,0 0-16,0 0 15,0 0-15,0-110 0,0 110 16,0 0-16,-59-31 0,59 31 15,-76 73-15,76-73 16,-64 127-16,64-127 0,-27 141 16,27-141-16,11 154 0,-11-154 15,0 0-15,33 143 16,-33-143-16,0 0 0,0 0 16,0 0-16,0 0 0,80 120 15,-80-120-15,0 0 16,123 54-16,-123-54 0,0 0 15,0 0-15,124-39 0,-124 39 16,0 0-16,0 0 16,103-125-16,-103 125 0,64-164 15,-64 164-15,0 0 0,0 0 16,32-168-16,-32 168 0,0 0 16,0 0-16,0 0 15,0 0-15,0 0 0,0 0 16,0 0-16,0 0 0,0 0 15,0 0-15,16-143 16,-16 143-16,0 0 0,0 0 16,0-58-16,0 58 0,-21 38 15,21-38-15,0 0 0,-22 115 16,22-115-16,0 158 16,0-158-16,0 0 0,10 153 15,-10-153-15,0 0 0,0 0 16,0 0-16,0 0 0,0 0 15,0 0-15,0 0 16,0 0-16,0 0 0,0 0 16,12 121-16,-12-121 0,0 0 15,0 0-15,0 0 16,0 0-16,0 0 0,15-100 16,-15 100-16,0 0 0,0 0 15,0-174-15,0 174 16,0 0-16,0 0 0,0 0 15,0 0-15,0 0 0,0 0 16,0 0-16,0 0 0,0 0 16,11-158-16,-11 158 0,0 0 15,0 0-15,0 0 16,33-84-16,-33 84 0,0 0 16,0 0-16,0 0 0,0 0 15,85 0-15,-85 0 16,0 0-16,0 0 0,0 0 15,135 27-15,-135-27 0,0 0 16,129-11-16,-129 11 0,0 0 16,107-69-16,-107 69 15,0 0-15,0 0 0,0 0 16,0 0-16,81-106 0,-81 106 16,0 0-16,0 0 0,0 0 15,0 0-15,0 0 16,54-100-16,-54 100 0,0 0 15,0 0-15,0 0 0,0 0 16,-12 69-16,12-69 16,0 0-16,0 0 0,-27 169 15,27-169-15,0 0 0,-5 210 16,5-210-16,0 0 0,0 0 16,22 195-16,-22-195 0,0 0 15,0 0-15,0 0 16,0 0-16,49 153 0,-49-153 15,0 0-15,0 0 0,0 0 16,32 37-16,-32-37 0,0 0 16</inkml:trace>
  <inkml:trace contextRef="#ctx0" brushRef="#br0" timeOffset="13562.1043">31131 6985 0,'0'0'16,"0"0"-16,0 0 0,0 0 16,0 0-16,0 0 0,0 0 15,0 0-15,0 0 16,0 0-16,0 0 0,0 0 16,0 0-16,0 0 0,0 0 15,0 0-15</inkml:trace>
  <inkml:trace contextRef="#ctx0" brushRef="#br0" timeOffset="14140.0913">31420 7338 0,'0'0'0,"0"0"0,0 0 15,0 0-15,0 0 0,0 0 16,33 100-16,-33-100 0,0 0 15,0 116-15,0-116 16,-16 152-16,16-152 0,-17 148 16,17-148-16,0 0 0,-10 132 15,10-132-15,0 0 0,0 0 16,0 0-16,0 0 0,-16 126 16,16-126-16,0 0 15,0 0-15,0 0 0,0 0 16,0 0-16,-21 74 0,21-74 15,0 0-15,0 0 0,-17-37 16,17 37-16,0 0 16,17-143-16,-17 143 0,32-178 15,-32 178-15,0 0 0,0 0 16,48-185-16,-48 185 16,0 0-16,0 0 0,0 0 15,0 0-15,0 0 0,0 0 16,0 0-16,0 0 0,64-153 15,-64 153-15,0 0 16,81-62-16,-81 62 0,0 0 16,0 0-16,86 36 0,-86-36 15,43 132-15,-43-132 0,0 0 16,11 185-16,-11-185 0,0 0 16,0 210-16,0-210 15,0 0-15,0 0 0,0 0 16,0 0-16,-11 212 0,11-212 15,0 0-15,0 0 0,0 0 16,0 0-16,-5 147 16,5-147-16,0 0 0,0 0 15,0 0-15,0 0 0,0 0 16,0 0-16</inkml:trace>
  <inkml:trace contextRef="#ctx0" brushRef="#br0" timeOffset="14780.5704">31899 7660 0,'0'0'16,"21"-27"-16,-21 27 0,0 0 15,0 0-15,54-79 0,-54 79 16,0 0-16,0 0 0,0 0 16,0 0-16,69-121 15,-69 121-15,0 0 0,0 0 16,0 0-16,0 0 0,0 0 16,44-106-16,-44 106 0,0 0 15,0 0-15,0 0 0,0 0 16,0 0-16,-81 69 15,81-69-15,-70 153 0,70-153 16,0 0-16,0 0 0,0 0 16,-48 179-16,48-179 0,0 0 15,0 0-15,0 0 0,0 0 16,0 0-16,0 0 16,-11 163-16,11-163 0,0 0 15,0 0-15,0 0 0,0 0 16,54 63-16,-54-63 0,0 0 15,0 0-15,0 0 0,75-79 16,-75 79-16,0 0 16,0 0-16,0 0 0,0 0 15,0 0-15,0 0 0,0 0 16,0 0-16,0 0 0,0 0 16,59-147-16,-59 147 0,0 0 15,0 0-15,0 0 16,49-95-16,-49 95 0,0 0 15,0 0-15,43 89 0,-43-89 16,0 169-16,0-169 0,-11 221 16,11-221-16,-27 238 15,27-238-15,-22 236 0,22-236 16,-32 232-16,32-232 16,-54 227-16,54-227 0,-69 216 15,69-216-15,-86 189 0,86-189 16,-107 143-16,107-143 0,0 0 15,-151 94-15,151-94 16,0 0-16,-183 54 0,183-54 16,0 0-16,-193 10 15,193-10-15,0 0 0,-193-42 16,193 42-16</inkml:trace>
  <inkml:trace contextRef="#ctx0" brushRef="#br0" timeOffset="23685.031">22691 13186 0,'0'0'0,"0"0"16,0 0-16,0 0 15,0 0-15,0 0 0,0 0 16,0 0-16,0 0 0,0 0 16,0 0-16,0 0 0,0 0 15,-71-11-15,71 11 0,0 0 16,-133 11-16,133-11 15,0 0-15,0 0 0,-156 51 16,156-51-16,0 0 0,0 0 16,0 0-16,0 0 0,0 0 15,-146 85-15,146-85 16,0 0-16,0 0 0,0 0 16,0 0-16,0 0 0,-53 122 15,53-122-15,0 0 0,0 0 16,53 111-16,-53-111 15,0 0-15,0 0 0,130 89 16,-130-89-16,0 0 0,0 0 16,0 0-16,156 79 0,-156-79 15,0 0-15,0 0 0,0 0 16,123 111-16,-123-111 16,0 0-16,0 0 0,38 132 15,-38-132-15,0 0 0,0 0 16,0 0-16,-59 120 0,59-120 15,0 0-15,0 0 16,0 0-16,0 0 0,0 0 16,-156 80-16,156-80 0,0 0 15,0 0-15,0 0 0,0 0 16,-167 16-16,167-16 16,0 0-16,0 0 0,0 0 15,-107-53-15,107 53 0</inkml:trace>
  <inkml:trace contextRef="#ctx0" brushRef="#br0" timeOffset="24044.1188">22927 13697 0,'0'0'0,"0"0"16,0 0-16,0 0 16,0 0-16,0 0 0,0 0 15,0 0-15,0 0 0,0 0 16,6 100-16,-6-100 0,-11 132 16,11-132-16,0 0 15,-11 162-15,11-162 0,0 0 16,-16 195-16,16-195 0,-11 190 15,11-190-15,0 0 0,0 0 16,-22 195-16,22-195 0,0 0 16,0 0-16,0 0 0,0 0 15,-15 190-15,15-190 16,0 0-16,0 0 0,0 0 16,-22 111-16,22-111 0,0 0 15,0 0-15</inkml:trace>
  <inkml:trace contextRef="#ctx0" brushRef="#br0" timeOffset="24465.7836">22842 13659 0,'0'0'15,"0"0"-15,0 0 0,0 0 16,0 0-16,0 0 0,0 0 15,59-78-15,-59 78 0,0 0 16,0 0-16,0 0 16,85-84-16,-85 84 0,0 0 15,0 0-15,130-64 0,-130 64 16,0 0-16,0 0 0,117 11 16,-117-11-16,0 0 15,0 0-15,91 95 0,-91-95 16,0 0-16,0 0 0,27 158 15,-27-158-15,0 0 0,0 0 16,-59 169-16,59-169 0,0 0 16,-123 125-16,123-125 15,0 0-15,0 0 0,0 0 16,-166 64-16,166-64 0,0 0 16,0 0-16,0 0 0,0 0 15,0 0-15,-146 0 0,146 0 16,0 0-16,0 0 15,-86-58-15,86 58 0,0 0 16</inkml:trace>
  <inkml:trace contextRef="#ctx0" brushRef="#br0" timeOffset="24981.284">23615 13396 0,'0'0'0,"0"0"0,0 0 15,0 0-15,0 0 0,0 0 16,0 0-16,0 0 0,0 0 16,0 0-16,-37 63 0,37-63 15,0 0-15,0 0 16,-49 122-16,49-122 0,0 0 15,0 0-15,0 0 0,-43 147 16,43-147-16,0 0 0,0 0 16,0 0-16,0 0 0,21 133 15,-21-133-15,0 0 16,91 68-16,-91-68 0,0 0 16,0 0-16,108-38 0,-108 38 15,0 0-15,0 0 0,97-120 16,-97 120-16,0 0 0,0 0 15,54-170-15,-54 170 0,0 0 16,0 0-16,0 0 16,0 0-16,-11-162 0,11 162 15,0 0-15,-92-100 0,92 100 16,0 0-16,0 0 0,-123-6 16,123 6-16,0 0 15,0 0-15,0 0 0,0 0 16,0 0-16,0 0 0,0 0 15,0 0-15,0 0 0,0 0 16,-124 63-16</inkml:trace>
  <inkml:trace contextRef="#ctx0" brushRef="#br0" timeOffset="25840.7878">23948 13354 0,'0'0'0,"0"0"16,0 0-16,0 0 0,0 0 15,0 0-15,0 0 0,0 0 16,0 0-16,0 0 0,0 0 16,0 0-16,0 0 0,26 64 15,-26-64-15,0 0 16,0 0-16,0 0 0,0 0 15,0 0-15,22 94 0,-22-94 16,0 0-16,0 0 0,0 0 16,0 0-16,0 0 0,0 0 15,0 0-15,0 0 16,0 0-16,0 0 0,17 116 16,-17-116-16,0 0 0,10 43 15,-10-43-15,0 0 0,0 0 16,17-80-16,-17 80 0,0 0 15,0 0-15,26-168 16,-26 168-16,0 0 0,0 0 16,0 0-16,0 0 0,0 0 15,0 0-15,38-201 0,-38 201 16,0 0-16,0 0 0,0 0 16,0 0-16,43-126 0,-43 126 15,0 0-15,0 0 16,48-10-16,-48 10 0,0 0 15,0 0-15,53 83 0,-53-83 16,0 0-16,0 0 0,81 132 16,-81-132-16,0 0 15,0 0-15,0 0 0,114 117 16,-114-117-16,0 0 0,128 36 16,-128-36-16,0 0 15,0 0-15,124-63 0,-124 63 16,0 0-16,0 0 0,91-122 15,-91 122-15,0 0 16,0 0-16,0 0 0,0 0 16,43-152-16,-43 152 15,0 0-15,0 0 0,0 0 16,-38-116-16,38 116 0,0 0 16,0 0-16,-101-21 0,101 21 15,0 0-15,0 0 16,0 0-16,0 0 0,-108 79 15,108-79-15,0 0 0,0 0 16,-65 153-16,65-153 16,0 0-16,0 0 0,11 169 15,-11-169-15,0 0 0,91 153 16,-91-153-16,0 0 0,0 0 16,145 94-16,-145-94 15,0 0-15,0 0 0,0 0 16,178 11-16,-178-11 0,0 0 15,0 0-15</inkml:trace>
  <inkml:trace contextRef="#ctx0" brushRef="#br0" timeOffset="26293.8082">25436 12637 0,'0'0'0,"0"0"15,0 0-15,0 0 0,0 0 0,0 0 16,0 0-16,0 0 16,0 0-16,0 0 0,0 0 0,0 0 15,0 0-15,0 0 16,-42 22-16,42-22 0,0 0 16,0 0-16,-76 63 0,76-63 15,0 0-15,0 0 0,0 0 16,0 0-16,0 0 0,-65 115 15,65-115-15,0 0 0,0 0 16,-16 138-16,16-138 0,0 0 16,0 0-16,54 132 0,-54-132 15,0 0-15,0 0 16,0 0-16,0 0 0,0 0 16,91 115-16,-91-115 0,0 0 15,0 0-15,0 0 0,65 122 16,-65-122-16,0 0 15,0 0-15,-38 110 0,38-110 16,0 0-16,0 0 16,0 0-16,0 0 0,-113 69 15,113-69-15,0 0 0,0 0 16,0 0-16,0 0 0,0 0 16,0 0-16,0 0 15</inkml:trace>
  <inkml:trace contextRef="#ctx0" brushRef="#br0" timeOffset="27886.8474">30014 12222 0,'0'0'0,"0"0"15,0 0-15,0 0 16,0 0-16,0 0 0,0 0 16,0 0-16,0 0 0,0 0 15,0 0-15,0 0 0,0 0 16,0 0-16,0 0 16,0 0-16,-135-22 0,135 22 15,-156-5-15,156 5 0,-171 32 16,171-32-16,-162 68 15,162-68-15,0 0 0,0 0 16,-161 100-16,161-100 0,0 0 16,0 0-16,0 0 0,0 0 15,-124 127-15,124-127 0,0 0 16,0 0-16,-37 142 16,37-142-16,0 0 0,54 137 15,-54-137-15,0 0 0,0 0 16,123 132-16,-123-132 0,0 0 15,161 126-15,-161-126 16,0 0-16,0 0 0,0 0 16,0 0-16,124 127 0,-124-127 15,0 0-15,0 0 0,32 126 16,-32-126-16,0 0 16,0 0-16,-102 79 0,102-79 15,0 0-15,0 0 0,-167 27 16,167-27-16,0 0 0,0 0 15,0 0-15,0 0 0,-171-37 16,171 37-16,0 0 16,0 0-16,-103-80 0,103 80 15,0 0-15,0 0 0,0 0 0</inkml:trace>
  <inkml:trace contextRef="#ctx0" brushRef="#br0" timeOffset="28980.3394">29767 12927 0,'0'0'0,"0"0"0,0 0 15,0 0-15,0 0 0,0 0 16,0 0-16,139-4 0,-139 4 16,0 0-16,134-33 0,-134 33 15,0 0-15,135-63 16,-135 63-16,0 0 0,0 0 15,0 0-15,0 0 0,0 0 16,118-105-16,-118 105 16,0 0-16,0 0 0,0 0 15,0 0-15,32-95 0,-32 95 16,0 0-16,0 0 16,-86-16-16,86 16 0,0 0 15,-140 85-15,140-85 0,0 0 16,-124 147-16,124-147 0,0 0 15,-64 169-15,64-169 16,0 0-16,17 142 0,-17-142 16,0 0-16,106 73 0,-106-73 15,0 0-15,161 10 0,-161-10 16,0 0-16,183-78 0,-183 78 16,0 0-16,183-126 15,-183 126-15,0 0 0,156-152 16,-156 152-16,0 0 15,0 0-15,0 0 0,0 0 16,108-154-16,-108 154 0,0 0 16,0 0-16,21-83 15,-21 83-15,0 0 0,-75 10 16,75-10-16,0 0 0,-119 89 16,119-89-16,0 0 0,0 0 15,-85 126-15,85-126 16,0 0-16,0 0 0,0 0 15,-33 148-15,33-148 0,0 0 16,0 0-16,49 105 0,-49-105 16,0 0-16,113 27 15,-113-27-15,0 0 0,156-53 16,-156 53-16,0 0 16,160-127-16,-160 127 0,0 0 15,146-152-15,-146 152 0,0 0 16,0 0-16,0 0 15,0 0-15,0 0 0,96-153 16,-96 153-16,0 0 16,0 0-16,-11-84 0,11 84 15,0 0-15,-90 37 16,90-37-16,0 0 0,0 0 16,0 0-16,0 0 0,-87 142 15,87-142-15,0 0 16,0 0-16,0 0 0,-21 164 15,21-164-15,0 0 16,64 89-16,-64-89 0,113-11 16,-113 11-16,124-94 0,-124 94 15,112-158-15,-112 158 16,76-201-16,-76 201 0,47-200 16,-47 200-16,0 0 15,17-179-15,-17 179 0,0 0 16,0 0-16,0 0 0,0 0 15,0 0-15,0 0 16,0 0-16,0 0 0,-10-137 16,10 137-16,0 0 15,-33-21-15,33 21 0,-38 115 16,38-115-16,0 0 16,-21 206-16,21-206 0,0 258 15,0-258-15,0 0 0,21 253 16,-21-253-16,0 0 15,27 221-15,-27-221 0,0 0 16,0 0-16,5 196 0,-5-196 16</inkml:trace>
  <inkml:trace contextRef="#ctx0" brushRef="#br0" timeOffset="29370.8787">30131 13976 0,'0'0'15,"0"0"-15,0 0 0,0 0 16,0 0-16,0 0 0,0 0 16,-64 79-16,64-79 0,-75 111 15,75-111-15,-70 136 16,70-136-16,-48 180 0,48-180 16,0 0-16,-22 194 0,22-194 15,0 0-15,0 0 0,11 169 16,-11-169-16,0 0 0,0 0 15,65 105-15,-65-105 0,0 0 16,112 6-16,-112-6 16,129-69-16,-129 69 0,0 0 0</inkml:trace>
  <inkml:trace contextRef="#ctx0" brushRef="#br0" timeOffset="29855.1337">30781 14118 0,'0'0'0,"0"0"16,0 0-16,0 0 0,0 0 15,0 0-15,0 0 0,-70 90 16,70-90-16,0 0 0,0 0 16,-86 126-16,86-126 0,0 0 15,0 0-15,0 0 0,-75 168 16,75-168-16,0 0 0,0 0 15,0 0-15,-27 174 16,27-174-16,0 0 0,0 0 16,65 132-16,-65-132 0,0 0 15,0 0-15,140 42 0,-140-42 16,0 0-16,156-57 16,-156 57-16,0 0 0,123-127 15,-123 127-15,0 0 0,48-164 16,-48 164-16,0 0 0,0 0 15,-10-173-15,10 173 0,0 0 16,0 0-16,-87-137 0,87 137 16,0 0-16,0 0 15,-133-63-15,133 63 0,0 0 16,0 0-16,0 0 0,0 0 16,0 0-16,0 0 0,-134 21 15,134-21-15,0 0 0,0 0 16,0 0-16,0 0 15,-39 42-15,39-42 0,0 0 16,0 0-16,0 0 0</inkml:trace>
  <inkml:trace contextRef="#ctx0" brushRef="#br0" timeOffset="30558.1778">31158 14144 0,'0'0'0,"0"0"0,0 0 16,27 38-16,-27-38 0,42 84 15,-42-84-15,0 0 0,43 116 16,-43-116-16,0 0 0,0 0 15,27 163-15,-27-163 16,0 0-16,0 0 0,0 0 16,0 0-16,0 0 0,0 179 15,0-179-15,0 0 0,0 0 16,0 0-16,0 0 0,-27 110 16,27-110-16,0 0 15,0 0-15,-27-36 0,27 36 16,-5-153-16,5 153 0,0 0 15,32-200-15,-32 200 0,0 0 16,0 0-16,0 0 0,64-195 16,-64 195-16,0 0 15,0 0-15,0 0 0,81-127 16,-81 127-16,0 0 16,0 0-16,76 0 0,-76 0 15,0 0-15,48 100 0,-48-100 16,0 0-16,42 159 15,-42-159-15,0 0 0,0 0 16,71 168-16,-71-168 0,0 0 16,0 0-16,118 116 15,-118-116-15,0 0 0,161 20 16,-161-20-16,0 0 16,166-68-16,-166 68 0,0 0 15,0 0-15,151-147 0,-151 147 16,0 0-16,97-200 15,-97 200-15,0 0 0,0 0 16,0 0-16,0 0 0,0 0 16,16-185-16,-16 185 15,0 0-15,0 0 0,0 0 16,-76-110-16,76 110 16,0 0-16,-112 21 0,112-21 15,0 0-15,-91 137 16,91-137-16,0 0 0,0 0 15,-32 206-15,32-206 16,42 200-16,-42-200 0,0 0 16,0 0-16,119 158 0,-119-158 0,0 0 0,171 78 31,-171-78-31,0 0 0,177-15 16,-177 15-16,156-79 0,-156 79 0,0 0 0,108-121 31,-108 121-31</inkml:trace>
  <inkml:trace contextRef="#ctx0" brushRef="#br0" timeOffset="30964.3623">33001 13812 0,'0'0'0,"0"0"0,0 0 0,0 0 0,0 0 0,0 0 31,0 0-31,0 0 16,0 0-16,0 0 0,0 0 16,0 0-16,0 0 0,0 0 15,0 0-15,-103 32 0,103-32 0,0 0 0,0 0 32,-59 79-32,59-79 0,0 0 15,0 0-15,16 111 0,-16-111 0,0 0 0,75 126 16,-75-126-16,0 0 0,0 0 31,0 0-31,0 0 0,108 142 0,-108-142 0,0 0 31,0 0-31,64 143 0,-64-143 0,0 0 0,0 0 0,-37 110 16,37-110-16,0 0 16,0 0-16,0 0 0,-113 69 15,113-69-15,0 0 0,0 0 16,0 0-16,0 0 0</inkml:trace>
  <inkml:trace contextRef="#ctx0" brushRef="#br0" timeOffset="44398.577">21541 1928 0,'0'0'0,"0"0"16,0 0-16,0 0 0,0 0 15,0 0-15,0 0 16,0 0-16,0 0 0,11 132 16,-11-132-16,0 0 0,0 0 15,5 163-15,-5-163 0,0 0 16,0 0-16,0 0 0,0 0 15,0 0-15,6 205 16,-6-205-16,0 0 0,0 0 16,0 0-16,0 0 0,16 169 15,-16-169-15</inkml:trace>
  <inkml:trace contextRef="#ctx0" brushRef="#br0" timeOffset="45070.6158">21632 1442 0,'0'0'0,"0"0"0,0 0 15,0 0-15,0 0 0,0 0 16,0 0-16,-80 23 0,80-23 16,0 0-16,-91 56 0,91-56 15,-119 112-15,119-112 0,-118 126 16,118-126-16,-102 142 0,102-142 16,-86 154-16,86-154 0,0 0 15,-64 174-15,64-174 16,0 0-16,-22 194 0,22-194 15,0 0-15,22 200 0,-22-200 16,0 0-16,59 184 0,-59-184 16,0 0-16,96 148 15,-96-148-15,0 0 0,0 0 16,134 100-16,-134-100 0,0 0 16,0 0-16,183 42 0,-183-42 15,0 0-15,199-10 0,-199 10 16,172-53-16,-172 53 0,0 0 15,145-106-15,-145 106 0,0 0 16,124-163-16,-124 163 16,0 0-16,86-194 0,-86 194 15,0 0-15,54-222 0,-54 222 16,0 0-16,21-216 16,-21 216-16,0 0 0,-16-205 15,16 205-15,0 0 0,0 0 16,-71-185-16,71 185 0,0 0 15,0 0-15,-149-132 16,149 132-16,0 0 0,0 0 16,-210-63-16,210 63 0,0 0 15,0 0-15,0 0 16,0 0-16,-220 0 0,220 0 16,0 0-16,0 0 0,0 0 15,0 0-15</inkml:trace>
  <inkml:trace contextRef="#ctx0" brushRef="#br0" timeOffset="46148.1642">21133 8918 0,'0'0'0,"0"0"16,0 0-16,0 0 0,0 0 15,0 0-15,0 0 0,0 0 16,0 0-16,0 0 0,0 0 15,0 0-15,0 0 16,-32-42-16,32 42 0,0 0 16,0 0-16,-11-90 0,11 90 15,0 0-15,0 0 0,37-141 16,-37 141-16,0 0 16,0 0-16,65-159 0,-65 159 15,0 0-15,0 0 0,0 0 16,0 0-16,0 0 0,91-132 15,-91 132-15,0 0 0,0 0 16,0 0-16,0 0 0,113-68 16,-113 68-16,0 0 15,0 0-15,97 52 0,-97-52 16,0 0-16,48 148 0,-48-148 16,0 0-16,0 0 0,-5 205 15,5-205-15,0 0 0,-60 227 16,60-227-16,0 0 0,0 0 15,-85 201-15,85-201 16,0 0-16,0 0 0,-118 168 16,118-168-16,0 0 0,0 0 15,0 0-15,0 0 0,0 0 16,-129 117-16,129-117 0,0 0 16,0 0-16,0 0 15,0 0-15,0 0 0,-123 41 16,123-41-16,0 0 15,0 0-15,0 0 0,0 0 16,0 0-16,-66-26 0,66 26 16,0 0-16,0 0 15,0 0-15,0 0 0,0 0 16,54-48-16,-54 48 0,0 0 16,0 0-16,0 0 0,151-16 15,-151 16-15,0 0 16,0 0-16,0 0 0,177 16 15,-177-16-15,0 0 0,0 0 16,0 0-16,0 0 16,0 0-16,188 33 0,-188-33 15,0 0-15,0 0 0,0 0 16</inkml:trace>
  <inkml:trace contextRef="#ctx0" brushRef="#br0" timeOffset="46804.2588">21412 7881 0,'0'0'0,"0"0"15,0 0-15,0 0 0,0 0 16,0 0-16,0 0 0,-102 47 16,102-47-16,0 0 15,-129 58-15,129-58 0,0 0 16,-160 117-16,160-117 0,-146 152 16,146-152-16,-123 168 0,123-168 15,-92 169-15,92-169 0,0 0 16,-69 189-16,69-189 15,0 0-15,-44 212 0,44-212 16,0 0-16,0 0 0,-10 236 16,10-236-16,0 0 0,0 0 15,32 264-15,-32-264 0,0 0 16,64 221-16,-64-221 16,0 0-16,113 179 0,-113-179 15,0 0-15,0 0 0,167 132 16,-167-132-16,0 0 0,193 58 15,-193-58-15,0 0 0,204-22 16,-204 22-16,183-62 16,-183 62-16,139-106 0,-139 106 15,108-126-15,-108 126 0,81-142 16,-81 142-16,64-153 0,-64 153 16,43-158-16,-43 158 0,0 0 15,22-175-15,-22 175 0,0 0 16,0-210-16,0 210 15,-27-238-15,27 238 0,-38-220 16,38 220-16,-59-196 0,59 196 16,0 0-16,-91-179 15,91 179-15,0 0 0,-145-142 16,145 142-16,0 0 0,-194-79 16,194 79-16,-220-15 15,220 15-15</inkml:trace>
  <inkml:trace contextRef="#ctx0" brushRef="#br0" timeOffset="296995.506">2685 11594 0,'0'0'0,"0"0"0,0 0 0,0 0 31,0 0-31,0 0 0,0 0 16,-80-68-16,80 68 0,0 0 0,0 0 0,-118-73 0,118 73 15,0 0-15,0 0 16,0 0-16,-163-75 0,163 75 15,0 0-15,0 0 0,0 0 32,0 0-32,-181-36 0,181 36 0,0 0 0,0 0 0,-188 16 31,188-16-31,0 0 0,0 0 16,0 0-16,-182 73 0,182-73 0,0 0 0,-163 90 0,163-90 15,0 0-15,0 0 0,-134 105 16,134-105-16,0 0 0,0 0 15,-124 117-15,124-117 16,0 0-16,0 0 0,-113 110 16,113-110-16,0 0 15,0 0-15,-95 126 0,95-126 16,0 0-16,0 0 0,-92 147 16,92-147-16,-97 164 0,97-164 15,0 0-15,0 0 31,0 0-31,0 0 0,-101 200 16,101-200-16,0 0 0,-86 211 16,86-211-16,0 0 15,-71 211-15,71-211 0,0 0 16,-59 189-16,59-189 0,0 0 16,-48 185-16,48-185 0,0 0 0,0 0 0,-43 179 31,43-179-31,0 0 0,0 0 15,-33 169-15,33-169 0,0 0 16,-25 147-16,25-147 0,0 0 0,0 0 0,-7 158 16,7-158-16,0 0 15,11 184-15,-11-184 0,0 0 16,11 179-16,-11-179 0,0 0 16,10 180-16,-10-180 0,0 0 15,0 0-15,0 0 31,0 0-31,11 189 0,-11-189 0,0 0 0,0 0 0,16 201 16,-16-201-16,0 0 31,17 184-31,-17-184 0,0 0 16,0 0-16,16 179 0,-16-179 0,0 0 0,0 0 16,0 0-16,20 184 0,-20-184 15,0 0-15,0 0 0,0 0 16,34 190-16,-34-190 0,0 0 15,0 0-15,0 0 16,37 195-16,-37-195 0,0 0 16,0 0-16,38 195 15,-38-195-15,0 0 0,0 0 16,47 168-16,-47-168 0,0 0 16,0 0-16,54 154 0,-54-154 15,0 0-15,0 0 16,59 141-16,-59-141 0,0 0 15,0 0-15,0 0 0,77 127 16,-77-127-16,0 0 16,0 0-16,85 110 0,-85-110 15,0 0-15,0 0 0,92 110 16,-92-110-16,0 0 16,0 0-16,0 0 0,113 117 15,-113-117-15,0 0 0,0 0 16,0 0-16,0 0 0,144 100 15,-144-100-15,0 0 16,0 0-16,0 0 0,0 0 16,177 95-16,-177-95 15,0 0-15,0 0 0,0 0 16,0 0-16,172 52 0,-172-52 16,0 0-16,0 0 0,0 0 15,0 0-15,183 22 16,-183-22-16,0 0 0,0 0 15,0 0-15,189 0 0,-189 0 16,0 0-16,0 0 16,0 0-16,166-27 0,-166 27 15,0 0-15,0 0 0,0 0 16,161-57-16,-161 57 16,0 0-16,0 0 0,0 0 15,144-100-15,-144 100 0,0 0 16,0 0-16,119-132 0,-119 132 15,0 0-15,0 0 16,0 0-16,91-142 0,-91 142 16,0 0-16,65-158 15,-65 158-15,0 0 0,48-164 16,-48 164-16,0 0 0,0 0 16,0 0-16,0 0 0,54-206 15,-54 206-15,0 0 16,42-215-16,-42 215 0,0 0 15,38-206-15,-38 206 0,0 0 16,38-195-16,-38 195 16,0 0-16,0 0 0,32-205 15,-32 205-15,34-185 0,-34 185 16,0 0-16,25-185 16,-25 185-16,22-178 0,-22 178 15,0 0-15,16-158 0,-16 158 16,0 0-16,0-180 0,0 180 15,0 0-15,0 0 16,-5-216-16,5 216 0,0 0 16,0 0-16,-11-241 15,11 241-15,-22-227 0,22 227 16,-11-206-16,11 206 0,0 0 16,-5-189-16,5 189 0,0 0 15,0 0-15,-9-201 16,9 201-16,0 0 0,-23-200 15,23 200-15,-22-195 0,22 195 16,0 0-16,0 0 16,-27-200-16,27 200 0,0 0 15,0 0-15,-27-216 0,27 216 16,0 0-16,0 0 16,-32-221-16,32 221 0,0 0 15,0 0-15,0 0 0,-42-215 16,42 215-16,0 0 0,0 0 15,-38-197-15,38 197 16,0 0-16,0 0 0,0 0 16,0 0-16,0 0 15,-53-163-15,53 163 0,0 0 16,0 0-16,0 0 0,0 0 16,0 0-16,-65-126 0,65 126 15,0 0-15,0 0 16,0 0-16,0 0 0,0 0 15,0 0-15,0 0 0,0 0 16,-81-74-16,81 74 16</inkml:trace>
  <inkml:trace contextRef="#ctx0" brushRef="#br0" timeOffset="379491.657">19366 5478 0,'0'0'0,"0"0"0,0 0 0,0 0 16,0 0-16,0 0 15,0 0-15,0 0 0,0 0 16,0 0-16,0 0 0,0 0 16,0 0-16,0 0 0,0 0 15,0 0-15,0 0 0,0 0 16,-38-21-16,38 21 0,0 0 15,0 0-15,0 0 0,0 0 16,-97-37-16,97 37 0,0 0 16,0 0-16,0 0 15,0 0-15,-156-10 0,156 10 16,0 0-16,0 0 0,0 0 16,-166 21-16,166-21 0,0 0 15,0 0-15,0 0 0,0 0 16,-166 52-16,166-52 0,0 0 15,0 0-15,0 0 0,0 0 16,-167 80-16,167-80 16,0 0-16,0 0 0,0 0 15,0 0-15,-134 100 0,134-100 16,0 0-16,0 0 16,0 0-16,0 0 0,0 0 15,0 0-15,-97 115 0,97-115 16,0 0-16,0 0 15,0 0-15,0 0 0,0 0 16,0 0-16,-59 137 0,59-137 16,0 0-16,0 0 15,0 0-15,0 0 0,0 0 16,0 0-16,-22 142 0,22-142 16,0 0-16,0 0 15,0 0-15,0 0 0,0 0 16,0 0-16,0 138 0,0-138 15,0 0-15,0 0 0,0 0 16,0 0-16,0 0 16,0 0-16,17 115 0,-17-115 15,0 0-15,0 0 0,0 0 16,0 0-16,0 0 16,0 0-16,0 0 0,0 0 15,0 0-15,0 0 0,37 90 16,-37-90-16,0 0 15,0 0-15,0 0 0,0 0 16,0 0-16,0 0 0,0 0 16,0 0-16,0 0 15,0 0-15,48 74 0,-48-74 16,0 0-16,0 0 0,0 0 16,0 0-16,0 0 15,0 0-15,81 64 0,-81-64 16,0 0-16,0 0 0,0 0 15,0 0-15,0 0 0,0 0 16,0 0-16,0 0 16,0 0-16,0 0 0,86 58 15,-86-58-15,0 0 0,0 0 16,0 0-16,0 0 16,0 0-16,0 0 0,0 0 15,0 0-15,0 0 0,0 0 16,75 36-16,-75-36 0,0 0 15,0 0-15,0 0 16,0 0-16,0 0 0</inkml:trace>
  <inkml:trace contextRef="#ctx0" brushRef="#br0" timeOffset="386208.5487">16159 6874 0,'0'0'0,"0"0"0,0 0 0,0 0 16,0 0-16,0 0 0,0 0 15,0 0-15,0 0 16,0 0-16,0 0 0,0 0 15,0 0-15,0 0 0,0 0 16,0 0-16,0 0 0,0 0 16,0 0-16,0 0 0,0 0 15,0 0-15,0 0 0,0 0 16,0 0-16,0 0 0,0 0 16,0 0-16,0 0 0,0 0 15,0 0-15,0 0 0,0 0 16,0 0-16,42 11 0,-42-11 15,0 0-15,0 0 0,0 0 16,0 0-16,0 0 16,0 0-16,0 0 0,0 0 15,0 0-15,0 0 16,0 0-16,0 0 0,0 0 16,0 0-16,0 0 0,0 0 15,0 0-15,0 0 0,0 0 16,0 0-16,0 0 15,0 0-15,76 5 0,-76-5 16,0 0-16,0 0 16,0 0-16,0 0 0,0 0 15,0 0-15,0 0 0,0 0 16,0 0-16,0 0 0,37 10 16,-37-10-16,0 0 15,0 0-15,0 0 0,0 0 16,0 0-16,0 0 0,0 0 15</inkml:trace>
  <inkml:trace contextRef="#ctx0" brushRef="#br0" timeOffset="387926.8926">13881 6806 0,'0'0'0,"0"0"15</inkml:trace>
  <inkml:trace contextRef="#ctx0" brushRef="#br0" timeOffset="388582.9884">13810 6854 0,'0'0'0,"0"0"0,0 0 16,0 0-16,0 0 0,0 0 16,0 0-16,0 0 0,0 0 15,0 0-15,0 0 0,0 0 16,0 0-16,0 0 0,0 0 16,0 0-16,0 0 0,0 0 15,0 0-15,0 0 0,0 0 16,0 0-16,0 0 0,0 0 15,0 0-15,0 0 16,0 0-16,0 0 0,0 0 16,0 0-16,0 0 0,0 0 15,0 0-15,0 0 0,-5 62 16,5-62-16,0 0 0,0 0 16,0 0-16,0 0 0,0 0 15,0 0-15,0 0 16,0 0-16,0 0 0,0 0 15,-16 38-15,16-38 0,0 0 16,0 0-16,0 0 0,0 0 16,0 0-16,0 0 15,0 0-15,0 0 0,0 0 16,0 0-16,0 0 0,0 0 16,0 0-16,0 0 15,0 0-15,0 0 0,0 0 16,0 0-16,0 0 15,0 0-15,0 0 0,0 0 16,-37 31-16,37-31 0,0 0 16,0 0-16,0 0 0,0 0 15,0 0-15,0 0 16,0 0-16,0 0 0,0 0 16,0 0-16,0 0 0,0 0 15,0 0-15,0 0 16,0 0-16,0 0 0,0 0 15,0 0-15,0 0 0,0 0 16,0 0-16,0 0 0,-54-16 16,54 16-16,0 0 15,0 0-15,0 0 0,0 0 16,0 0-16,0 0 16,0 0-16,0 0 0,0 0 15,0 0-15,0 0 0,0 0 16,0 0-16</inkml:trace>
  <inkml:trace contextRef="#ctx0" brushRef="#br0" timeOffset="392020.0128">1674 14571 0,'0'0'0,"0"0"16,0 0-16,0 0 0,0 0 15,0 0-15,0 0 0,0 0 16,0 0-16,0 0 0,0 0 16,0 0-16,0 0 0,0 0 15,0 0-15,0 0 0,0 0 16,0 0-16,0 0 0,0 0 15,0 0-15,0 0 0,0 0 16,0 0-16,0 0 0,0 0 16,0 0-16,0 0 15,0 0-15,0 0 0,0 0 16,0 0-16,0 0 0,0 0 16,0 0-16,0 0 0,0 0 15,0 0-15,0 0 16,0 0-16,0 0 0,0 0 15,0 0-15,0 0 16,0 0-16,0 0 0,40 59 16,-40-59-16,0 0 0,0 0 15,0 0-15,0 0 0,0 0 16,0 0-16,0 0 0,0 0 16,0 0-16,0 0 15,5 62-15,-5-62 0,0 0 16,0 0-16,0 0 15,0 0-15,0 0 0,0 0 16,0 0-16,0 0 0,0 0 16,0 0-16,-5 58 15,5-58-15,0 0 0,0 0 16,0 0-16,0 0 0,0 0 16,0 0-16,0 0 0,0 0 15,0 0-15,0 0 16,0 0-16,0 0 0,0 0 15,0 0-15,0 0 16,0 0-16,0 0 0,0 0 16,0 0-16,0 0 0,0 0 15,0 0-15,0 58 0,0-58 16,0 0-16,0 0 16,0 0-16,0 0 0,0 0 15,0 0-15,0 0 0,0 0 16,0 0-16,0 0 15,0 0-15,0 0 0,0 0 16,0 0-16,0 0 0,0 0 16,0 0-16,0 0 15,0 0-15,0 0 0</inkml:trace>
  <inkml:trace contextRef="#ctx0" brushRef="#br0" timeOffset="392676.0555">1814 14561 0,'0'0'0,"0"0"15,0 0-15,0 0 0,0 0 16,0 0-16,0 0 0,0 0 16,0 0-16,0 0 0,0 0 15,0 0-15,0 0 0,0 0 16,0 0-16,0 0 0,0 0 16,0 0-16,0 0 0,0 0 15,0 0-15,0 0 0,0 0 16,0 0-16,0 0 0,0 0 15,0 0-15,0 0 16,0 0-16,0 0 0,0 0 16,0 0-16,0 0 0,0 0 15,60 15-15,-60-15 16,0 0-16,0 0 0,0 0 16,0 0-16,0 0 0,0 0 15,0 0-15,0 0 0,0 0 16,0 0-16,0 0 15,0 0-15,0 0 0,0 0 16,0 0-16,0 0 16,0 0-16,0 0 0,0 0 15,0 0-15,0 0 0,0 0 16,64 26-16,-64-26 0,0 0 16,0 0-16,0 0 15,0 0-15</inkml:trace>
  <inkml:trace contextRef="#ctx0" brushRef="#br0" timeOffset="393019.5422">2111 14750 0,'0'0'0,"0"0"16,0 0-16</inkml:trace>
  <inkml:trace contextRef="#ctx0" brushRef="#br0" timeOffset="393753.7997">2154 14793 0,'0'0'0,"0"0"16,0 0-16,0 0 0,0 0 16,0 0-16,0 0 0,0 0 15,0 0-15,0 0 0,0 0 16,0 0-16,0 0 0,0 0 16,0 0-16,0 0 0,0 0 15,0 0-15,0 0 0,0 0 16,0 0-16,0 0 0,31 37 15,-31-37-15,0 0 0,0 0 16,0 0-16,0 0 0,0 0 16,0 0-16,0 0 15,0 0-15,0 0 0,0 0 16,43 25-16,-43-25 0,0 0 16,0 0-16,0 0 0,0 0 15,0 0-15,0 0 16,0 0-16,0 0 0,0 0 15,0 0-15,60 22 0,-60-22 16,0 0-16,0 0 16,0 0-16,0 0 0,0 0 15,0 0-15,0 0 0,0 0 16,0 0-16,0 0 16,75 0-16,-75 0 0,0 0 15,0 0-15,0 0 0,0 0 16,0 0-16,0 0 15,0 0-15,0 0 0,0 0 16,0 0-16,70-27 0,-70 27 16,0 0-16,0 0 15,0 0-15,0 0 0,0 0 16,0 0-16,0 0 0,0 0 16,0 0-16,0 0 0,36-20 15,-36 20-15,0 0 16,0 0-16,0 0 0,0 0 15,0 0-15,0 0 0,0 0 16,0 0-16,0 0 16,0 0-16,0 0 0,0 0 15,0 0-15,0 0 16,0 0-16,0 0 0,0 0 16,0 0-16,0 0 0,0 0 15,0 0-15,0 0 0,0 0 16,0 0-16,0 0 15,0 0-15,0 0 0,0 0 16,0 0-16,-90-64 0,90 64 16,0 0-16,0 0 15</inkml:trace>
  <inkml:trace contextRef="#ctx0" brushRef="#br0" timeOffset="396877.9067">6568 14234 0,'0'0'16,"0"0"-16,0 0 0,0 0 15,0 0-15,0 0 0,0 0 16,0 0-16,0 0 0,0 0 16,0 0-16,0 0 0,0 0 15,0 0-15,0 0 0,0 0 16,0 0-16,0 0 0,17-58 15,-17 58-15,0 0 0,0 0 16,0 0-16,0 0 0,0 0 16,0 0-16,10-85 0,-10 85 15,0 0-15,0 0 0,0 0 16,0 0-16,0 0 0,0 0 16,12-105-16,-12 105 15,0 0-15,0 0 0,0 0 16,0 0-16,0 0 15,0 0-15,10-115 0,-10 115 16,0 0-16,0 0 0,0 0 16,0 0-16,0 0 0,23-116 15,-23 116-15,0 0 16,0 0-16,0 0 0,0 0 16,0 0-16,0 0 0,20-121 15,-20 121-15,0 0 16,0 0-16,0 0 0,0 0 15,0 0-15,0 0 0,22-111 16,-22 111-16,0 0 0,0 0 16,0 0-16,0 0 15,0 0-15,0 0 0,0 0 16,0 0-16,0 0 0,0 0 16,27-79-16,-27 79 15,0 0-15,0 0 0,0 0 16,0 0-16,0 0 15,0 0-15,0 0 0,0 0 16,0 0-16,0 0 0,21-73 16,-21 73-16</inkml:trace>
  <inkml:trace contextRef="#ctx0" brushRef="#br0" timeOffset="397112.5544">6763 13159 0,'0'0'16,"0"0"-16,0 0 0,0 0 16,0 0-16,0 0 0,0 0 15,0 0-15,0 0 16,0 0-16,0 0 0,0 0 15,0 0-15,0 0 0,10-37 16,-10 37-16,0 0 0,0 0 16,0 0-16,0 0 15,0 0-15,0 0 0,22-68 16,-22 68-16,0 0 0,0 0 16,0 0-16,0 0 15,0 0-15,15-105 0,-15 105 16,0 0-16,0 0 15,0 0-15,7-142 0,-7 142 16,0 0-16,0 0 0,0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98ACF-6173-412E-9BD3-A9D4226AD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65AC0-139F-420C-95DC-477BC4201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CDD15-9EE4-40C3-B0F4-9CA635D1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9A35-41CA-458A-87B1-1185F7F2745E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DC910-836E-41E1-B5A4-F6505516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8FAC5-347F-460F-9F1C-5A7C6462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2725-05ED-4FF1-8C82-94BD6377A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55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3DB18-F6EB-4DBD-9007-2E1D5354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BB160-E423-4FF0-81BF-0CDB8D4BB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ED12A-72BB-4C6B-BF15-DB13E2FF8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9A35-41CA-458A-87B1-1185F7F2745E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3932F-C408-44C8-9F09-E05070A9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09DB7-5986-4DB4-9BF9-BDF696D9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2725-05ED-4FF1-8C82-94BD6377A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89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6877B-CB33-4552-A767-01A288168D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EC1FA-A4BB-4AA8-B38F-414963C01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B13D3-F712-4C47-98DA-CC83870B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9A35-41CA-458A-87B1-1185F7F2745E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EDBA3-937C-41D4-A1F6-8EEE66C2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02C87-A482-4F25-8632-5644DE656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2725-05ED-4FF1-8C82-94BD6377A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07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5FC00-0EC1-420C-84E9-FE89888B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27B92-F5F5-44D2-AAE0-84376E23A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24CAC-9898-4160-ABEF-07E51E53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9A35-41CA-458A-87B1-1185F7F2745E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43BC4-AF28-48FF-A3DF-D7BC20AA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AD33D-5D28-4DD9-8BF3-5F6CBC80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2725-05ED-4FF1-8C82-94BD6377A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04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4A65-E2D9-4B2D-88A1-A10A45C0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3C469-A583-4B6E-A1C7-9B13ABDB3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A07EF-FB07-4CA5-9D3A-3F31EB2D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9A35-41CA-458A-87B1-1185F7F2745E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EAC61-C351-41B5-A4B2-12204AEA9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4B185-B323-4DCB-9FD4-15304CDC6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2725-05ED-4FF1-8C82-94BD6377A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80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99B2-BFBF-4BC2-B29F-3834A825E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A2FAD-3E27-4294-84B2-34033D174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54EC2-1EF8-40AC-A273-05A24C4C0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C7E3C-E916-4C71-92BD-3B5ADD09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9A35-41CA-458A-87B1-1185F7F2745E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0305B-CF9B-4B22-BF20-B3CE48306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C06B4-0A67-4D59-9E71-921D1CEB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2725-05ED-4FF1-8C82-94BD6377A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65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39016-E1F4-4BA1-9E30-DE767D9FE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81F65-7BFD-4E62-B212-1DE1333AA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EC9CE-E511-47F8-B467-F4D096C57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1757B2-19F4-4D9E-87A9-6562325CB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A1FE9-49CC-4532-ABA4-EC160F8F1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6827F4-8089-4A9C-AF70-6A3DE937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9A35-41CA-458A-87B1-1185F7F2745E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D78362-4122-4EE7-8C23-AA5FB39E8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520775-E153-44E2-B806-DDF50FB4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2725-05ED-4FF1-8C82-94BD6377A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59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2DF3-B526-42ED-97F1-791A01BE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71732-42D9-40F4-82BC-C39804EBC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9A35-41CA-458A-87B1-1185F7F2745E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7DBF0-1E0E-4247-BFDC-0ECF6E1FB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1E39C-8FFF-4168-9F5B-A7744292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2725-05ED-4FF1-8C82-94BD6377A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97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3F0356-24C2-4A12-BE5F-80A91BC6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9A35-41CA-458A-87B1-1185F7F2745E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04772-201F-4B0C-8B2F-B3B54250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97183-3D02-42F8-B40B-D3AE96D4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2725-05ED-4FF1-8C82-94BD6377A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57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EECA-3650-4310-87B0-326533DD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51C3B-2CA3-44FE-9798-21A04AF4A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F464E-3286-4BC7-8223-D56518493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8D7FD-FABB-4E79-8CAC-A80F9FC63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9A35-41CA-458A-87B1-1185F7F2745E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3D7FE-F5AC-4206-B07C-8FC3DA0F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E90D9-43BF-4B50-829C-1710055E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2725-05ED-4FF1-8C82-94BD6377A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63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CFC69-1144-4343-8F66-86FD5E2E2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313E58-70AF-4C97-98F3-3ADB8C31EB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5A4DF-3A6C-4F7B-86E2-C510A3F88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2786A-D846-44E9-BC0D-E5603BDB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9A35-41CA-458A-87B1-1185F7F2745E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41AFD-C543-44AD-B22A-600F2AB05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D4E6-90DC-42A6-AD5F-57E258A0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2725-05ED-4FF1-8C82-94BD6377A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11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D0E67-4700-4DE1-8D03-3AB3CDA0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3A2E3-6403-4FC9-B419-8984E1E6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79D0A-F52F-469B-BC29-BBFBB84CC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9A35-41CA-458A-87B1-1185F7F2745E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B5B29-3AED-4A38-BF6C-13071E02D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E89C9-2D57-4510-A892-7CB73D932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A2725-05ED-4FF1-8C82-94BD6377A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85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2574A3-8A4A-4647-AB6A-01577B25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What groups are plants classified </a:t>
            </a:r>
            <a:r>
              <a:rPr lang="en-US" sz="5400" dirty="0">
                <a:solidFill>
                  <a:srgbClr val="00B050"/>
                </a:solidFill>
                <a:latin typeface="Britannic Bold" panose="020B0903060703020204" pitchFamily="34" charset="0"/>
              </a:rPr>
              <a:t>in?</a:t>
            </a:r>
            <a:br>
              <a:rPr lang="en-US" sz="5400" dirty="0">
                <a:solidFill>
                  <a:srgbClr val="00B050"/>
                </a:solidFill>
                <a:latin typeface="Britannic Bold" panose="020B0903060703020204" pitchFamily="34" charset="0"/>
              </a:rPr>
            </a:br>
            <a:endParaRPr lang="en-US" sz="5400" kern="1200" dirty="0">
              <a:solidFill>
                <a:srgbClr val="00B05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8D5DE8-1DBA-45BA-A3AB-F5247F9E8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742951"/>
            <a:ext cx="6701294" cy="47923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36811" y="5860534"/>
            <a:ext cx="4829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BBC video classifying plants</a:t>
            </a:r>
          </a:p>
          <a:p>
            <a:r>
              <a:rPr lang="en-GB" dirty="0" smtClean="0"/>
              <a:t>https</a:t>
            </a:r>
            <a:r>
              <a:rPr lang="en-GB" dirty="0"/>
              <a:t>://www.youtube.com/watch?v=cgVlrtGnG6s</a:t>
            </a:r>
          </a:p>
        </p:txBody>
      </p:sp>
    </p:spTree>
    <p:extLst>
      <p:ext uri="{BB962C8B-B14F-4D97-AF65-F5344CB8AC3E}">
        <p14:creationId xmlns:p14="http://schemas.microsoft.com/office/powerpoint/2010/main" val="30145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9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nk flower on a plant&#10;&#10;Description automatically generated">
            <a:extLst>
              <a:ext uri="{FF2B5EF4-FFF2-40B4-BE49-F238E27FC236}">
                <a16:creationId xmlns:a16="http://schemas.microsoft.com/office/drawing/2014/main" id="{9302586F-C476-43B3-B4FB-774E75B88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711997"/>
            <a:ext cx="3122143" cy="2338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39A0B143-57FC-47BA-AB49-36AE9190D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76" y="711136"/>
            <a:ext cx="3252903" cy="2339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DBD0509D-983B-4402-8E58-9423088A6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711137"/>
            <a:ext cx="3252903" cy="2426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ree, outdoor, sky, plant&#10;&#10;Description automatically generated">
            <a:extLst>
              <a:ext uri="{FF2B5EF4-FFF2-40B4-BE49-F238E27FC236}">
                <a16:creationId xmlns:a16="http://schemas.microsoft.com/office/drawing/2014/main" id="{08674548-E5C3-4002-B584-4307BBB88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3821154"/>
            <a:ext cx="3104943" cy="2325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ird perched on a tree branch&#10;&#10;Description automatically generated">
            <a:extLst>
              <a:ext uri="{FF2B5EF4-FFF2-40B4-BE49-F238E27FC236}">
                <a16:creationId xmlns:a16="http://schemas.microsoft.com/office/drawing/2014/main" id="{AC9C39D3-BA4E-441D-83F1-93068FA879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33" y="3821154"/>
            <a:ext cx="3217333" cy="2325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84322EE7-B71A-4763-AA52-A336C2ED69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3821154"/>
            <a:ext cx="3252903" cy="2325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98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462" y="90488"/>
            <a:ext cx="6447685" cy="629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03654" cy="665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0"/>
            <a:ext cx="2900146" cy="665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73520" y="390600"/>
              <a:ext cx="11743560" cy="5799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160" y="381240"/>
                <a:ext cx="11762280" cy="581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1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384" y="4303004"/>
            <a:ext cx="2105025" cy="1666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361" y="4571718"/>
            <a:ext cx="2828925" cy="1809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430" y="4189848"/>
            <a:ext cx="1993545" cy="1568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975" y="4178866"/>
            <a:ext cx="2122598" cy="1703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453" y="699826"/>
            <a:ext cx="2375174" cy="1743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7482" y="4099208"/>
            <a:ext cx="1945237" cy="2390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2777" y="501562"/>
            <a:ext cx="2856680" cy="21233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26" y="4463446"/>
            <a:ext cx="1497397" cy="20262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5303" y="-81651"/>
            <a:ext cx="2947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Flowering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011" y="2451823"/>
            <a:ext cx="4229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Non-flowering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7388" y="3591429"/>
            <a:ext cx="1713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Ferns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1473" y="3379674"/>
            <a:ext cx="2299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Mosses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27245" y="3129764"/>
            <a:ext cx="2481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Conifers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378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07" y="1924050"/>
            <a:ext cx="10065867" cy="4933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1533" y="360769"/>
            <a:ext cx="2287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36908" y="169724"/>
            <a:ext cx="79598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Explore the school grounds 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find examples below: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5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4" y="501650"/>
            <a:ext cx="11246011" cy="410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2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99" y="1774824"/>
            <a:ext cx="11207750" cy="1120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1650" y="973435"/>
            <a:ext cx="949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80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000" b="1" u="sng" dirty="0" smtClean="0"/>
              <a:t>Vocabulary</a:t>
            </a:r>
            <a:endParaRPr lang="en-GB" sz="8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GB" sz="5800" dirty="0" smtClean="0"/>
          </a:p>
          <a:p>
            <a:r>
              <a:rPr lang="en-GB" sz="10900" dirty="0" smtClean="0"/>
              <a:t>Classify</a:t>
            </a:r>
          </a:p>
          <a:p>
            <a:r>
              <a:rPr lang="en-GB" sz="10900" dirty="0" smtClean="0"/>
              <a:t>Categorise</a:t>
            </a:r>
          </a:p>
          <a:p>
            <a:r>
              <a:rPr lang="en-GB" sz="10900" dirty="0" smtClean="0"/>
              <a:t>Spores</a:t>
            </a:r>
          </a:p>
          <a:p>
            <a:r>
              <a:rPr lang="en-GB" sz="10900" dirty="0" smtClean="0"/>
              <a:t>Reproduce</a:t>
            </a:r>
          </a:p>
          <a:p>
            <a:r>
              <a:rPr lang="en-GB" sz="10900" dirty="0" smtClean="0"/>
              <a:t>Photosynthesis </a:t>
            </a:r>
          </a:p>
          <a:p>
            <a:endParaRPr lang="en-GB" sz="4000" dirty="0"/>
          </a:p>
          <a:p>
            <a:pPr marL="0" indent="0">
              <a:buNone/>
            </a:pPr>
            <a:r>
              <a:rPr lang="en-US" sz="4000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Video on how plants reproduce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B050"/>
                </a:solidFill>
                <a:latin typeface="Britannic Bold" panose="020B0903060703020204" pitchFamily="34" charset="0"/>
              </a:rPr>
              <a:t>https</a:t>
            </a:r>
            <a:r>
              <a:rPr lang="en-US" sz="4000" dirty="0">
                <a:solidFill>
                  <a:srgbClr val="00B050"/>
                </a:solidFill>
                <a:latin typeface="Britannic Bold" panose="020B0903060703020204" pitchFamily="34" charset="0"/>
              </a:rPr>
              <a:t>://vimeo.com/218127170</a:t>
            </a:r>
            <a:endParaRPr lang="en-GB" sz="4000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7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73E0-36CA-4A15-8926-0F43213A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-4646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B050"/>
                </a:solidFill>
                <a:latin typeface="Britannic Bold" panose="020B0903060703020204" pitchFamily="34" charset="0"/>
              </a:rPr>
              <a:t>Mosses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532EA-6C99-4BDD-AFA5-E9385BEF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927217"/>
            <a:ext cx="10515600" cy="4817946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Mosses are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flowerless and seedless </a:t>
            </a:r>
            <a:r>
              <a:rPr lang="en-GB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plants. </a:t>
            </a:r>
            <a:endParaRPr lang="en-GB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</a:t>
            </a:r>
            <a:r>
              <a:rPr lang="en-GB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reproduce by </a:t>
            </a:r>
            <a:r>
              <a:rPr lang="en-GB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spores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/>
              <a:t> </a:t>
            </a:r>
            <a:r>
              <a:rPr lang="en-US" dirty="0" smtClean="0"/>
              <a:t>(A </a:t>
            </a:r>
            <a:r>
              <a:rPr lang="en-US" dirty="0"/>
              <a:t>spore is a cell that certain fungi, plants (moss, ferns), and bacteria </a:t>
            </a:r>
            <a:r>
              <a:rPr lang="en-US" dirty="0" smtClean="0"/>
              <a:t>produce.)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commonly found group is the green mosses that cover rotting logs, grow on the bark of trees, and grow in the spray of waterfalls, along streams and in bogs. </a:t>
            </a:r>
            <a:endParaRPr lang="en-GB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 </a:t>
            </a:r>
            <a:r>
              <a:rPr lang="en-GB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though mosses often thrive in wet habitats, some mosses and some liverworts can survive in quite dry environments such as sandy soils and exposed rock outcrops. </a:t>
            </a:r>
            <a:br>
              <a:rPr lang="en-GB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B10A986F-7196-417F-839D-3D8B23A4C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85" y="4157533"/>
            <a:ext cx="3164429" cy="237026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993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5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plant&#10;&#10;Description automatically generated">
            <a:extLst>
              <a:ext uri="{FF2B5EF4-FFF2-40B4-BE49-F238E27FC236}">
                <a16:creationId xmlns:a16="http://schemas.microsoft.com/office/drawing/2014/main" id="{F93B486C-3AF6-4B7B-92BB-96AF2E7CA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9" y="643467"/>
            <a:ext cx="3132211" cy="2475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tree&#10;&#10;Description automatically generated">
            <a:extLst>
              <a:ext uri="{FF2B5EF4-FFF2-40B4-BE49-F238E27FC236}">
                <a16:creationId xmlns:a16="http://schemas.microsoft.com/office/drawing/2014/main" id="{A5A15567-F156-4D52-805E-A096986E4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76" y="666540"/>
            <a:ext cx="3252903" cy="2436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flower garden&#10;&#10;Description automatically generated">
            <a:extLst>
              <a:ext uri="{FF2B5EF4-FFF2-40B4-BE49-F238E27FC236}">
                <a16:creationId xmlns:a16="http://schemas.microsoft.com/office/drawing/2014/main" id="{4EFE9FD7-E200-4173-991E-0BDFBB321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666539"/>
            <a:ext cx="3252903" cy="2436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plant&#10;&#10;Description automatically generated">
            <a:extLst>
              <a:ext uri="{FF2B5EF4-FFF2-40B4-BE49-F238E27FC236}">
                <a16:creationId xmlns:a16="http://schemas.microsoft.com/office/drawing/2014/main" id="{61473E52-5472-4F64-8643-523AC9AFA0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0" y="3748194"/>
            <a:ext cx="3138708" cy="2471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 up of a green plant&#10;&#10;Description automatically generated">
            <a:extLst>
              <a:ext uri="{FF2B5EF4-FFF2-40B4-BE49-F238E27FC236}">
                <a16:creationId xmlns:a16="http://schemas.microsoft.com/office/drawing/2014/main" id="{245FA53B-7244-4B5E-AD98-842B5B31C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60" y="3825552"/>
            <a:ext cx="3217333" cy="2394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A picture containing green, indoor&#10;&#10;Description automatically generated">
            <a:extLst>
              <a:ext uri="{FF2B5EF4-FFF2-40B4-BE49-F238E27FC236}">
                <a16:creationId xmlns:a16="http://schemas.microsoft.com/office/drawing/2014/main" id="{97B363F9-CAE6-46D5-9138-28B6B0764B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3825552"/>
            <a:ext cx="3252903" cy="2394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85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1EF8C-6589-4B1A-91EE-FA03E759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0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33CC33"/>
                </a:solidFill>
                <a:latin typeface="Britannic Bold" panose="020B0903060703020204" pitchFamily="34" charset="0"/>
              </a:rPr>
              <a:t>Ferns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BDD1D-A66D-41CA-A4D1-408031164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7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Ferns are a group of non-flowering plants that reproduce by releasing </a:t>
            </a:r>
            <a:r>
              <a:rPr lang="en-GB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spores</a:t>
            </a:r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rather than </a:t>
            </a:r>
            <a:r>
              <a:rPr lang="en-GB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seeds</a:t>
            </a:r>
          </a:p>
          <a:p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GB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hey </a:t>
            </a:r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 the true ferns and other graceful, primarily forest-dwelling plants</a:t>
            </a:r>
            <a:r>
              <a:rPr lang="en-GB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GB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</a:t>
            </a:r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about eleven thousand different species of ferns making them the most diverse land plants after the flowering plants (angiosperms). 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A close up of a green plant&#10;&#10;Description automatically generated">
            <a:extLst>
              <a:ext uri="{FF2B5EF4-FFF2-40B4-BE49-F238E27FC236}">
                <a16:creationId xmlns:a16="http://schemas.microsoft.com/office/drawing/2014/main" id="{9D223A0C-5526-4736-8DE5-AC399DC0E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0" y="3649872"/>
            <a:ext cx="4127905" cy="3091944"/>
          </a:xfrm>
          <a:prstGeom prst="rect">
            <a:avLst/>
          </a:prstGeom>
          <a:effectLst>
            <a:softEdge rad="1270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86200" y="5450400"/>
              <a:ext cx="2850480" cy="1001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840" y="5441040"/>
                <a:ext cx="2869200" cy="102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4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6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plant&#10;&#10;Description automatically generated">
            <a:extLst>
              <a:ext uri="{FF2B5EF4-FFF2-40B4-BE49-F238E27FC236}">
                <a16:creationId xmlns:a16="http://schemas.microsoft.com/office/drawing/2014/main" id="{68E0D7AC-68A8-490A-B808-CE52D9CA7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711997"/>
            <a:ext cx="3122143" cy="2391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green plant&#10;&#10;Description automatically generated">
            <a:extLst>
              <a:ext uri="{FF2B5EF4-FFF2-40B4-BE49-F238E27FC236}">
                <a16:creationId xmlns:a16="http://schemas.microsoft.com/office/drawing/2014/main" id="{918551C4-FCE9-43DC-A6FF-2D4F56049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76" y="666540"/>
            <a:ext cx="3252903" cy="2436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AC167DE5-FBF9-4BF7-8E09-A863ED387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666541"/>
            <a:ext cx="3252903" cy="2436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plant&#10;&#10;Description automatically generated">
            <a:extLst>
              <a:ext uri="{FF2B5EF4-FFF2-40B4-BE49-F238E27FC236}">
                <a16:creationId xmlns:a16="http://schemas.microsoft.com/office/drawing/2014/main" id="{453A200A-E45F-4558-83EF-71485003D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3748194"/>
            <a:ext cx="3122143" cy="2471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some grass&#10;&#10;Description automatically generated">
            <a:extLst>
              <a:ext uri="{FF2B5EF4-FFF2-40B4-BE49-F238E27FC236}">
                <a16:creationId xmlns:a16="http://schemas.microsoft.com/office/drawing/2014/main" id="{0EC069EA-C408-497B-8322-F5F4611F1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33" y="3755224"/>
            <a:ext cx="3217333" cy="2436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8ACA93F6-681C-4246-8A1C-EB55AE9888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3755223"/>
            <a:ext cx="3252903" cy="2436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20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6EE2-5AAB-4198-9440-80420B16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92D050"/>
                </a:solidFill>
                <a:latin typeface="Britannic Bold" panose="020B0903060703020204" pitchFamily="34" charset="0"/>
              </a:rPr>
              <a:t>Conifers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ABCBE-CC88-4DD1-B4CC-A38221BE9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5208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Conifers </a:t>
            </a:r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 in all climates and on all continents except Antarctica. </a:t>
            </a:r>
            <a:endParaRPr lang="en-GB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</a:t>
            </a:r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bear their</a:t>
            </a:r>
            <a:r>
              <a:rPr lang="en-GB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seeds </a:t>
            </a:r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 a cone or a structure resembling a berry. </a:t>
            </a:r>
            <a:endParaRPr lang="en-GB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</a:t>
            </a:r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conifers are trees. </a:t>
            </a:r>
            <a:endParaRPr lang="en-GB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Conifers </a:t>
            </a:r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appeared in the fossil record about 290 million years ago and have been an ecologically important, widespread group ever since then. </a:t>
            </a:r>
            <a:b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319" y="574674"/>
            <a:ext cx="2332795" cy="320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6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flower garden&#10;&#10;Description automatically generated">
            <a:extLst>
              <a:ext uri="{FF2B5EF4-FFF2-40B4-BE49-F238E27FC236}">
                <a16:creationId xmlns:a16="http://schemas.microsoft.com/office/drawing/2014/main" id="{F8D2502B-280A-4A98-BC6A-30BA4B009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34" y="650497"/>
            <a:ext cx="3217332" cy="2468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lant growing in a tree&#10;&#10;Description automatically generated">
            <a:extLst>
              <a:ext uri="{FF2B5EF4-FFF2-40B4-BE49-F238E27FC236}">
                <a16:creationId xmlns:a16="http://schemas.microsoft.com/office/drawing/2014/main" id="{AD728711-9AAE-4EAA-A0A1-5AAF2ECE1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06" y="668791"/>
            <a:ext cx="3153747" cy="2468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ree, conifer, outdoor, plant&#10;&#10;Description automatically generated">
            <a:extLst>
              <a:ext uri="{FF2B5EF4-FFF2-40B4-BE49-F238E27FC236}">
                <a16:creationId xmlns:a16="http://schemas.microsoft.com/office/drawing/2014/main" id="{94CBEDDB-C428-4D0D-962F-FB20A4844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06" y="3765406"/>
            <a:ext cx="3225283" cy="2464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 descr="A close up of a plant&#10;&#10;Description automatically generated">
            <a:extLst>
              <a:ext uri="{FF2B5EF4-FFF2-40B4-BE49-F238E27FC236}">
                <a16:creationId xmlns:a16="http://schemas.microsoft.com/office/drawing/2014/main" id="{70F289D0-E177-405C-B3D8-74DE067590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1" y="650497"/>
            <a:ext cx="3120475" cy="2468623"/>
          </a:xfrm>
          <a:prstGeom prst="rect">
            <a:avLst/>
          </a:prstGeom>
        </p:spPr>
      </p:pic>
      <p:pic>
        <p:nvPicPr>
          <p:cNvPr id="27" name="Picture 26" descr="A close up of a tree&#10;&#10;Description automatically generated">
            <a:extLst>
              <a:ext uri="{FF2B5EF4-FFF2-40B4-BE49-F238E27FC236}">
                <a16:creationId xmlns:a16="http://schemas.microsoft.com/office/drawing/2014/main" id="{5E3FA79C-FCBE-4310-84AA-A8C1D63D63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1" y="3755224"/>
            <a:ext cx="3120475" cy="2452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A close up of a plant&#10;&#10;Description automatically generated">
            <a:extLst>
              <a:ext uri="{FF2B5EF4-FFF2-40B4-BE49-F238E27FC236}">
                <a16:creationId xmlns:a16="http://schemas.microsoft.com/office/drawing/2014/main" id="{EC1C1A36-B64B-48C7-843D-A35DC24024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35" y="3765406"/>
            <a:ext cx="3217332" cy="2442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8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4C506-7DD6-490A-84FE-2396F20D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6600"/>
                </a:solidFill>
                <a:latin typeface="Britannic Bold" panose="020B0903060703020204" pitchFamily="34" charset="0"/>
              </a:rPr>
              <a:t>F</a:t>
            </a:r>
            <a:r>
              <a:rPr lang="en-GB" dirty="0" smtClean="0">
                <a:solidFill>
                  <a:srgbClr val="006600"/>
                </a:solidFill>
                <a:latin typeface="Britannic Bold" panose="020B0903060703020204" pitchFamily="34" charset="0"/>
              </a:rPr>
              <a:t>lowering </a:t>
            </a:r>
            <a:r>
              <a:rPr lang="en-GB" dirty="0">
                <a:solidFill>
                  <a:srgbClr val="006600"/>
                </a:solidFill>
                <a:latin typeface="Britannic Bold" panose="020B0903060703020204" pitchFamily="34" charset="0"/>
              </a:rPr>
              <a:t>plants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CEA92-DB58-40F5-BAD9-5ACEDD933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1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The angiosperms are plants </a:t>
            </a:r>
            <a:r>
              <a:rPr lang="en-GB" dirty="0" smtClean="0">
                <a:solidFill>
                  <a:srgbClr val="000000"/>
                </a:solidFill>
              </a:rPr>
              <a:t>who produce fruits and flowers.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Seeds </a:t>
            </a:r>
            <a:r>
              <a:rPr lang="en-GB" dirty="0">
                <a:solidFill>
                  <a:srgbClr val="000000"/>
                </a:solidFill>
              </a:rPr>
              <a:t>can easily be seen by slicing into a tomato, for example.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/>
            </a:r>
            <a:br>
              <a:rPr lang="en-GB" dirty="0">
                <a:solidFill>
                  <a:srgbClr val="000000"/>
                </a:solidFill>
              </a:rPr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37" y="3479800"/>
            <a:ext cx="3743325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3089275"/>
            <a:ext cx="43815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285</Words>
  <Application>Microsoft Office PowerPoint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Britannic Bold</vt:lpstr>
      <vt:lpstr>Calibri</vt:lpstr>
      <vt:lpstr>Calibri Light</vt:lpstr>
      <vt:lpstr>Tahoma</vt:lpstr>
      <vt:lpstr>Office Theme</vt:lpstr>
      <vt:lpstr>What groups are plants classified in? </vt:lpstr>
      <vt:lpstr>Vocabulary</vt:lpstr>
      <vt:lpstr>Mosses</vt:lpstr>
      <vt:lpstr>PowerPoint Presentation</vt:lpstr>
      <vt:lpstr>Ferns</vt:lpstr>
      <vt:lpstr>PowerPoint Presentation</vt:lpstr>
      <vt:lpstr>Conifers</vt:lpstr>
      <vt:lpstr>PowerPoint Presentation</vt:lpstr>
      <vt:lpstr>Flowering plants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plants are classified</dc:title>
  <dc:creator>Gary Martin</dc:creator>
  <cp:lastModifiedBy>Ian Holman</cp:lastModifiedBy>
  <cp:revision>27</cp:revision>
  <dcterms:created xsi:type="dcterms:W3CDTF">2019-02-03T13:38:32Z</dcterms:created>
  <dcterms:modified xsi:type="dcterms:W3CDTF">2024-06-18T15:35:48Z</dcterms:modified>
</cp:coreProperties>
</file>