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8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1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3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3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95E6-D992-4CC7-A932-32BD4D946D7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1410-0CBB-40B9-A7C0-C1E5BBF78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0153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u="sng" dirty="0" err="1" smtClean="0"/>
              <a:t>LOtC</a:t>
            </a:r>
            <a:r>
              <a:rPr lang="en-GB" sz="9600" b="1" u="sng" dirty="0" smtClean="0"/>
              <a:t/>
            </a:r>
            <a:br>
              <a:rPr lang="en-GB" sz="9600" b="1" u="sng" dirty="0" smtClean="0"/>
            </a:br>
            <a:r>
              <a:rPr lang="en-GB" sz="9600" b="1" u="sng" dirty="0" smtClean="0"/>
              <a:t>Local Visits </a:t>
            </a:r>
            <a:r>
              <a:rPr lang="en-GB" sz="9600" b="1" u="sng" dirty="0" smtClean="0"/>
              <a:t>2023-24</a:t>
            </a:r>
            <a:r>
              <a:rPr lang="en-GB" sz="9600" b="1" u="sng" dirty="0" smtClean="0"/>
              <a:t/>
            </a:r>
            <a:br>
              <a:rPr lang="en-GB" sz="9600" b="1" u="sng" dirty="0" smtClean="0"/>
            </a:br>
            <a:r>
              <a:rPr lang="en-GB" sz="5400" b="1" u="sng" dirty="0" smtClean="0"/>
              <a:t>(Within walking distance of school)</a:t>
            </a:r>
            <a:endParaRPr lang="en-GB" sz="5400" b="1" u="sng" dirty="0"/>
          </a:p>
        </p:txBody>
      </p:sp>
    </p:spTree>
    <p:extLst>
      <p:ext uri="{BB962C8B-B14F-4D97-AF65-F5344CB8AC3E}">
        <p14:creationId xmlns:p14="http://schemas.microsoft.com/office/powerpoint/2010/main" val="287995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57" y="-130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Visit to an archaeological dig in Barnham with the </a:t>
            </a:r>
            <a:br>
              <a:rPr lang="en-GB" sz="3600" b="1" u="sng" dirty="0" smtClean="0"/>
            </a:br>
            <a:r>
              <a:rPr lang="en-GB" sz="3600" b="1" u="sng" dirty="0" smtClean="0"/>
              <a:t>British Museum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7" y="1027906"/>
            <a:ext cx="6838950" cy="568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07" y="4001294"/>
            <a:ext cx="4655205" cy="263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46" y="876439"/>
            <a:ext cx="4119126" cy="27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040848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Archaeological dig visit</a:t>
            </a:r>
            <a:br>
              <a:rPr lang="en-GB" sz="2800" dirty="0" smtClean="0"/>
            </a:br>
            <a:r>
              <a:rPr lang="en-GB" sz="2800" dirty="0"/>
              <a:t>w</a:t>
            </a:r>
            <a:r>
              <a:rPr lang="en-GB" sz="2800" dirty="0" smtClean="0"/>
              <a:t>ith Rob-British Museum</a:t>
            </a:r>
            <a:br>
              <a:rPr lang="en-GB" sz="2800" dirty="0" smtClean="0"/>
            </a:br>
            <a:r>
              <a:rPr lang="en-GB" sz="2800" dirty="0" smtClean="0"/>
              <a:t> Lead Archaeologist - </a:t>
            </a:r>
            <a:br>
              <a:rPr lang="en-GB" sz="2800" dirty="0" smtClean="0"/>
            </a:br>
            <a:r>
              <a:rPr lang="en-GB" sz="2800" dirty="0" smtClean="0"/>
              <a:t>showing us a lion’s claw</a:t>
            </a:r>
            <a:br>
              <a:rPr lang="en-GB" sz="2800" dirty="0" smtClean="0"/>
            </a:br>
            <a:r>
              <a:rPr lang="en-GB" sz="2800" dirty="0" smtClean="0"/>
              <a:t>found at the </a:t>
            </a:r>
            <a:r>
              <a:rPr lang="en-GB" sz="2800" dirty="0"/>
              <a:t>B</a:t>
            </a:r>
            <a:r>
              <a:rPr lang="en-GB" sz="2800" dirty="0" smtClean="0"/>
              <a:t>arnham site </a:t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i="1" dirty="0" smtClean="0"/>
              <a:t>the trailer is sponsored by</a:t>
            </a:r>
            <a:br>
              <a:rPr lang="en-GB" sz="2800" i="1" dirty="0" smtClean="0"/>
            </a:br>
            <a:r>
              <a:rPr lang="en-GB" sz="2800" i="1" dirty="0" smtClean="0"/>
              <a:t>the Euston Estate </a:t>
            </a:r>
            <a:br>
              <a:rPr lang="en-GB" sz="2800" i="1" dirty="0" smtClean="0"/>
            </a:br>
            <a:r>
              <a:rPr lang="en-GB" sz="2800" i="1" dirty="0" smtClean="0"/>
              <a:t>and our PTA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704" y="97336"/>
            <a:ext cx="4794996" cy="2879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2" y="3306958"/>
            <a:ext cx="6115823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5" y="3377402"/>
            <a:ext cx="4661654" cy="33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322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Year 4 and 5 Forest School Adventures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090" y="1078534"/>
            <a:ext cx="5206585" cy="344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71397"/>
            <a:ext cx="4194175" cy="3111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69" y="3535792"/>
            <a:ext cx="395761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Year 6 Forest School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7" y="2082800"/>
            <a:ext cx="76581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77" y="365125"/>
            <a:ext cx="3538923" cy="44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LOtC Local Visits 2023-24 (Within walking distance of school)</vt:lpstr>
      <vt:lpstr>Visit to an archaeological dig in Barnham with the  British Museum</vt:lpstr>
      <vt:lpstr>Archaeological dig visit with Rob-British Museum  Lead Archaeologist -  showing us a lion’s claw found at the Barnham site  (the trailer is sponsored by the Euston Estate  and our PTA)</vt:lpstr>
      <vt:lpstr>Year 4 and 5 Forest School Adventures</vt:lpstr>
      <vt:lpstr>Year 6 Forest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LOtC Local Visits 2023-24 (Within walking distance of school)</dc:title>
  <dc:creator>Ian Holman</dc:creator>
  <cp:lastModifiedBy>Ian Holman</cp:lastModifiedBy>
  <cp:revision>1</cp:revision>
  <dcterms:created xsi:type="dcterms:W3CDTF">2024-06-18T13:56:15Z</dcterms:created>
  <dcterms:modified xsi:type="dcterms:W3CDTF">2024-06-18T13:56:28Z</dcterms:modified>
</cp:coreProperties>
</file>