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29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46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06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4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330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92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704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95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86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31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67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1D1ED-B4D3-442C-80DC-E11498488074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F674C-55D4-4A74-ABD3-6C237AE8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39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9700" y="798806"/>
            <a:ext cx="9144000" cy="2387600"/>
          </a:xfrm>
        </p:spPr>
        <p:txBody>
          <a:bodyPr>
            <a:noAutofit/>
          </a:bodyPr>
          <a:lstStyle/>
          <a:p>
            <a:r>
              <a:rPr lang="en-GB" sz="9000" b="1" dirty="0" err="1" smtClean="0"/>
              <a:t>LOtC</a:t>
            </a:r>
            <a:r>
              <a:rPr lang="en-GB" sz="9000" b="1" dirty="0" smtClean="0"/>
              <a:t> Application</a:t>
            </a:r>
            <a:br>
              <a:rPr lang="en-GB" sz="9000" b="1" dirty="0" smtClean="0"/>
            </a:br>
            <a:r>
              <a:rPr lang="en-GB" sz="9000" b="1" dirty="0" smtClean="0"/>
              <a:t> Evidence (Part 1)</a:t>
            </a:r>
            <a:endParaRPr lang="en-GB" sz="9000" b="1" dirty="0"/>
          </a:p>
        </p:txBody>
      </p:sp>
      <p:sp>
        <p:nvSpPr>
          <p:cNvPr id="4" name="Title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9000" b="1" dirty="0" smtClean="0"/>
              <a:t>Using the School Grounds</a:t>
            </a:r>
            <a:endParaRPr lang="en-GB" sz="9000" b="1" dirty="0"/>
          </a:p>
        </p:txBody>
      </p:sp>
    </p:spTree>
    <p:extLst>
      <p:ext uri="{BB962C8B-B14F-4D97-AF65-F5344CB8AC3E}">
        <p14:creationId xmlns:p14="http://schemas.microsoft.com/office/powerpoint/2010/main" val="3539474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1780381"/>
            <a:ext cx="5118100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Science/DT Outside the Classroom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Year 5 testing the sundials they have made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100" y="2955925"/>
            <a:ext cx="105156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03200"/>
            <a:ext cx="5578475" cy="63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6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33" y="3690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EYFS</a:t>
            </a:r>
            <a:br>
              <a:rPr lang="en-GB" b="1" u="sng" dirty="0" smtClean="0"/>
            </a:br>
            <a:r>
              <a:rPr lang="en-GB" b="1" u="sng" dirty="0" smtClean="0"/>
              <a:t>Outdoor</a:t>
            </a:r>
            <a:br>
              <a:rPr lang="en-GB" b="1" u="sng" dirty="0" smtClean="0"/>
            </a:br>
            <a:r>
              <a:rPr lang="en-GB" b="1" u="sng" dirty="0" smtClean="0"/>
              <a:t>Area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310" y="200026"/>
            <a:ext cx="2943225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887" y="238126"/>
            <a:ext cx="2990850" cy="3867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83" y="3212361"/>
            <a:ext cx="2610777" cy="3283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960" y="3732952"/>
            <a:ext cx="2089546" cy="2763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912" y="200026"/>
            <a:ext cx="2733675" cy="3762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3658" y="3068293"/>
            <a:ext cx="2828925" cy="357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98" y="2884933"/>
            <a:ext cx="2895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27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257" y="1381156"/>
            <a:ext cx="2123645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EYFS</a:t>
            </a:r>
            <a:br>
              <a:rPr lang="en-GB" dirty="0" smtClean="0"/>
            </a:br>
            <a:r>
              <a:rPr lang="en-GB" dirty="0" smtClean="0"/>
              <a:t>and KS1 in the </a:t>
            </a:r>
            <a:br>
              <a:rPr lang="en-GB" dirty="0" smtClean="0"/>
            </a:br>
            <a:r>
              <a:rPr lang="en-GB" dirty="0" smtClean="0"/>
              <a:t>school</a:t>
            </a:r>
            <a:br>
              <a:rPr lang="en-GB" dirty="0" smtClean="0"/>
            </a:br>
            <a:r>
              <a:rPr lang="en-GB" dirty="0" smtClean="0"/>
              <a:t>grounds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627" y="3339703"/>
            <a:ext cx="2876550" cy="33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492" y="3456780"/>
            <a:ext cx="3138454" cy="3334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169" y="3682207"/>
            <a:ext cx="2041646" cy="2629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369" y="319088"/>
            <a:ext cx="299085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56" y="213518"/>
            <a:ext cx="4268768" cy="3243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7" y="3524250"/>
            <a:ext cx="2762250" cy="333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7670" y="213518"/>
            <a:ext cx="2011247" cy="30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4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8881" y="1280317"/>
            <a:ext cx="2950317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EYFS and KS1 Outdoor Learning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67" y="272257"/>
            <a:ext cx="2752725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355" y="93662"/>
            <a:ext cx="2258220" cy="3341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35" y="3812569"/>
            <a:ext cx="5843151" cy="288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35" y="280987"/>
            <a:ext cx="2886075" cy="3409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6979" y="3690937"/>
            <a:ext cx="2189596" cy="3010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696" y="3406180"/>
            <a:ext cx="2624769" cy="32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7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17" y="94456"/>
            <a:ext cx="10515600" cy="1325563"/>
          </a:xfrm>
        </p:spPr>
        <p:txBody>
          <a:bodyPr/>
          <a:lstStyle/>
          <a:p>
            <a:r>
              <a:rPr lang="en-GB" b="1" u="sng" dirty="0" smtClean="0"/>
              <a:t>Science Outside the Classroom</a:t>
            </a:r>
            <a:br>
              <a:rPr lang="en-GB" b="1" u="sng" dirty="0" smtClean="0"/>
            </a:br>
            <a:r>
              <a:rPr lang="en-GB" b="1" u="sng" dirty="0" smtClean="0"/>
              <a:t>Year 4 making ‘pitfall traps</a:t>
            </a:r>
            <a:r>
              <a:rPr lang="en-GB" dirty="0" smtClean="0"/>
              <a:t>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671" y="3524930"/>
            <a:ext cx="3957443" cy="3168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9" y="1362203"/>
            <a:ext cx="3837091" cy="3077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824" y="620595"/>
            <a:ext cx="3900976" cy="2656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283" y="3260139"/>
            <a:ext cx="3963388" cy="30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2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4" y="2675731"/>
            <a:ext cx="3825876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Science Outside the Classroom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Finding distances </a:t>
            </a:r>
            <a:br>
              <a:rPr lang="en-GB" dirty="0" smtClean="0"/>
            </a:br>
            <a:r>
              <a:rPr lang="en-GB" dirty="0" smtClean="0"/>
              <a:t>outside the classroom </a:t>
            </a:r>
            <a:br>
              <a:rPr lang="en-GB" dirty="0" smtClean="0"/>
            </a:br>
            <a:r>
              <a:rPr lang="en-GB" dirty="0" smtClean="0"/>
              <a:t>to illustrate the lengths of our intestines!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4700" y="1825625"/>
            <a:ext cx="6769100" cy="3749676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802" y="374650"/>
            <a:ext cx="6853374" cy="59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88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334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Science Week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Can we protect an</a:t>
            </a:r>
            <a:br>
              <a:rPr lang="en-GB" dirty="0" smtClean="0"/>
            </a:br>
            <a:r>
              <a:rPr lang="en-GB" dirty="0" smtClean="0"/>
              <a:t>egg from cracking </a:t>
            </a:r>
            <a:br>
              <a:rPr lang="en-GB" dirty="0" smtClean="0"/>
            </a:br>
            <a:r>
              <a:rPr lang="en-GB" dirty="0" smtClean="0"/>
              <a:t>when dropped from</a:t>
            </a:r>
            <a:br>
              <a:rPr lang="en-GB" dirty="0" smtClean="0"/>
            </a:br>
            <a:r>
              <a:rPr lang="en-GB" dirty="0" smtClean="0"/>
              <a:t>a height?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7800" y="253642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951" y="292101"/>
            <a:ext cx="6890749" cy="6565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020221"/>
            <a:ext cx="4799726" cy="33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4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0184" y="27782"/>
            <a:ext cx="6782247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Science Outside the Classroom: Making Electrical Circuits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748" y="1353345"/>
            <a:ext cx="7119211" cy="5295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89436"/>
            <a:ext cx="4495353" cy="3637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29" y="3906043"/>
            <a:ext cx="3703529" cy="284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Year 4 pond-dipping in the school grounds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829" y="1904206"/>
            <a:ext cx="5936371" cy="4194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863210"/>
            <a:ext cx="5651500" cy="423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73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</Words>
  <Application>Microsoft Office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LOtC Application  Evidence (Part 1)</vt:lpstr>
      <vt:lpstr>EYFS Outdoor Area</vt:lpstr>
      <vt:lpstr>EYFS and KS1 in the  school grounds </vt:lpstr>
      <vt:lpstr>EYFS and KS1 Outdoor Learning</vt:lpstr>
      <vt:lpstr>Science Outside the Classroom Year 4 making ‘pitfall traps’</vt:lpstr>
      <vt:lpstr>Science Outside the Classroom Finding distances  outside the classroom  to illustrate the lengths of our intestines!</vt:lpstr>
      <vt:lpstr>Science Week Can we protect an egg from cracking  when dropped from a height?</vt:lpstr>
      <vt:lpstr>Science Outside the Classroom: Making Electrical Circuits</vt:lpstr>
      <vt:lpstr>Year 4 pond-dipping in the school grounds</vt:lpstr>
      <vt:lpstr>Science/DT Outside the Classroom Year 5 testing the sundials they have made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Holman</dc:creator>
  <cp:lastModifiedBy>Ian Holman</cp:lastModifiedBy>
  <cp:revision>2</cp:revision>
  <dcterms:created xsi:type="dcterms:W3CDTF">2024-06-18T14:02:36Z</dcterms:created>
  <dcterms:modified xsi:type="dcterms:W3CDTF">2024-06-18T14:05:16Z</dcterms:modified>
</cp:coreProperties>
</file>