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66a7236b0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66a7236b0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66bbed81e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66bbed81e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69138">
            <a:alpha val="4902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9325" y="87125"/>
            <a:ext cx="7338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Wednesday 12th October</a:t>
            </a: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 2022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038" y="948475"/>
            <a:ext cx="5919924" cy="39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775" y="180963"/>
            <a:ext cx="5886450" cy="44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25" y="89875"/>
            <a:ext cx="2324350" cy="50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