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3" r:id="rId6"/>
    <p:sldId id="267" r:id="rId7"/>
    <p:sldId id="266" r:id="rId8"/>
    <p:sldId id="268" r:id="rId9"/>
    <p:sldId id="27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8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8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7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5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2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3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9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3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6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0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0BBA2-F0E6-4BCF-A540-3B7FAB5FC994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1298D-DF53-4C40-8759-B2CD37C1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01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437" y="2548915"/>
            <a:ext cx="9997440" cy="2387600"/>
          </a:xfrm>
        </p:spPr>
        <p:txBody>
          <a:bodyPr>
            <a:normAutofit fontScale="90000"/>
          </a:bodyPr>
          <a:lstStyle/>
          <a:p>
            <a:r>
              <a:rPr lang="en-GB" sz="10700" b="1" u="sng" dirty="0" err="1" smtClean="0"/>
              <a:t>LOtC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Supporting Evidence: </a:t>
            </a:r>
            <a:br>
              <a:rPr lang="en-GB" dirty="0" smtClean="0"/>
            </a:br>
            <a:r>
              <a:rPr lang="en-GB" dirty="0" smtClean="0"/>
              <a:t>Policies, Risk Assessments and Outdoor Learning Request Forms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369" y="5543380"/>
            <a:ext cx="9144000" cy="165576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59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43" y="1690688"/>
            <a:ext cx="11663699" cy="352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3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774" y="365125"/>
            <a:ext cx="4145665" cy="6246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Examples of ‘Outdoor Learning Request Forms’ completed by teachers across the school showing links to prior and future learning in addition to National Curriculum links.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forms show</a:t>
            </a:r>
            <a:r>
              <a:rPr lang="en-US" dirty="0" smtClean="0"/>
              <a:t> </a:t>
            </a:r>
            <a:r>
              <a:rPr lang="en-US" dirty="0"/>
              <a:t>that when expertise or enhancement is needed staff can request it. These are in addition to our planned knowledge engagement trips which are embedded in the curriculum - especially Science and Geography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559" y="154951"/>
            <a:ext cx="6326857" cy="670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3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670" y="273709"/>
            <a:ext cx="5210504" cy="3103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-12580"/>
            <a:ext cx="5120347" cy="678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2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542"/>
            <a:ext cx="5303520" cy="74331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1208"/>
            <a:ext cx="5492726" cy="71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9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50" y="74958"/>
            <a:ext cx="10121899" cy="6783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3545" y="-231477"/>
            <a:ext cx="8703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Forest School Risk Assessment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091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0"/>
            <a:ext cx="9123012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u="sng" dirty="0" smtClean="0"/>
              <a:t>Collective Worship </a:t>
            </a:r>
            <a:r>
              <a:rPr lang="en-GB" sz="6000" b="1" u="sng" dirty="0" err="1" smtClean="0"/>
              <a:t>Rota</a:t>
            </a:r>
            <a:r>
              <a:rPr lang="en-GB" sz="6000" b="1" u="sng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(Showing Visitors Highlighted in Yellow)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8277"/>
            <a:ext cx="5986549" cy="3853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549" y="1928277"/>
            <a:ext cx="6252923" cy="385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76" y="1542023"/>
            <a:ext cx="11727153" cy="360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93" y="1690688"/>
            <a:ext cx="11668857" cy="357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98</Words>
  <Application>Microsoft Office PowerPoint</Application>
  <PresentationFormat>Widescreen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LOtC Supporting Evidence:  Policies, Risk Assessments and Outdoor Learning Request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Collective Worship Rota  (Showing Visitors Highlighted in Yellow)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LOtC Supporting Evidence: Policies, Risk Assessments and Outdoor Learning Request Form</dc:title>
  <dc:creator>Ian Holman</dc:creator>
  <cp:lastModifiedBy>Ian Holman</cp:lastModifiedBy>
  <cp:revision>4</cp:revision>
  <dcterms:created xsi:type="dcterms:W3CDTF">2023-11-02T15:31:03Z</dcterms:created>
  <dcterms:modified xsi:type="dcterms:W3CDTF">2023-11-02T16:02:36Z</dcterms:modified>
</cp:coreProperties>
</file>