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3" r:id="rId6"/>
    <p:sldId id="267" r:id="rId7"/>
    <p:sldId id="266" r:id="rId8"/>
    <p:sldId id="268" r:id="rId9"/>
    <p:sldId id="270" r:id="rId10"/>
    <p:sldId id="269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21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BBA2-F0E6-4BCF-A540-3B7FAB5FC994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298D-DF53-4C40-8759-B2CD37C14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9689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BBA2-F0E6-4BCF-A540-3B7FAB5FC994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298D-DF53-4C40-8759-B2CD37C14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51820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BBA2-F0E6-4BCF-A540-3B7FAB5FC994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298D-DF53-4C40-8759-B2CD37C14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80271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BBA2-F0E6-4BCF-A540-3B7FAB5FC994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298D-DF53-4C40-8759-B2CD37C14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357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BBA2-F0E6-4BCF-A540-3B7FAB5FC994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298D-DF53-4C40-8759-B2CD37C14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121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BBA2-F0E6-4BCF-A540-3B7FAB5FC994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298D-DF53-4C40-8759-B2CD37C14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706360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BBA2-F0E6-4BCF-A540-3B7FAB5FC994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298D-DF53-4C40-8759-B2CD37C14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090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BBA2-F0E6-4BCF-A540-3B7FAB5FC994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298D-DF53-4C40-8759-B2CD37C14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31326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BBA2-F0E6-4BCF-A540-3B7FAB5FC994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298D-DF53-4C40-8759-B2CD37C14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3769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BBA2-F0E6-4BCF-A540-3B7FAB5FC994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298D-DF53-4C40-8759-B2CD37C14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443561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20BBA2-F0E6-4BCF-A540-3B7FAB5FC994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61298D-DF53-4C40-8759-B2CD37C14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67028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20BBA2-F0E6-4BCF-A540-3B7FAB5FC994}" type="datetimeFigureOut">
              <a:rPr lang="en-GB" smtClean="0"/>
              <a:t>02/11/2023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61298D-DF53-4C40-8759-B2CD37C147C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70146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06437" y="2548915"/>
            <a:ext cx="9997440" cy="2387600"/>
          </a:xfrm>
        </p:spPr>
        <p:txBody>
          <a:bodyPr>
            <a:normAutofit fontScale="90000"/>
          </a:bodyPr>
          <a:lstStyle/>
          <a:p>
            <a:r>
              <a:rPr lang="en-GB" sz="10700" b="1" u="sng" dirty="0" err="1" smtClean="0"/>
              <a:t>LOtC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Supporting Evidence: </a:t>
            </a:r>
            <a:br>
              <a:rPr lang="en-GB" dirty="0" smtClean="0"/>
            </a:br>
            <a:r>
              <a:rPr lang="en-GB" dirty="0" smtClean="0"/>
              <a:t>Policies, Risk Assessments and Outdoor Learning Request Forms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016369" y="5543380"/>
            <a:ext cx="9144000" cy="1655762"/>
          </a:xfrm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1859745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8543" y="1690688"/>
            <a:ext cx="11663699" cy="3528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20334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375774" y="365125"/>
            <a:ext cx="4145665" cy="624669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GB" dirty="0" smtClean="0"/>
              <a:t>Examples of ‘Outdoor Learning Request Forms’ completed by teachers across the school showing links to prior and future learning in addition to National Curriculum links.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 smtClean="0"/>
              <a:t>The forms show</a:t>
            </a:r>
            <a:r>
              <a:rPr lang="en-US" dirty="0" smtClean="0"/>
              <a:t> </a:t>
            </a:r>
            <a:r>
              <a:rPr lang="en-US" dirty="0"/>
              <a:t>that when expertise or enhancement is needed staff can request it. These are in addition to our planned knowledge engagement trips which are embedded in the curriculum - especially Science and Geography</a:t>
            </a:r>
            <a:endParaRPr lang="en-GB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43559" y="154951"/>
            <a:ext cx="6326857" cy="67030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6030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235670" y="273709"/>
            <a:ext cx="5210504" cy="310383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38200" y="-12580"/>
            <a:ext cx="5120347" cy="67802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87629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12542"/>
            <a:ext cx="5303520" cy="7433171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51208"/>
            <a:ext cx="5492726" cy="71056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866915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35050" y="74958"/>
            <a:ext cx="10121899" cy="6783042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3545" y="-231477"/>
            <a:ext cx="870392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54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Forest School Risk Assessment</a:t>
            </a:r>
            <a:endParaRPr lang="en-US" sz="54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409196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2850" y="0"/>
            <a:ext cx="9123012" cy="6654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83911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sz="6000" b="1" u="sng" dirty="0" smtClean="0"/>
              <a:t>Collective Worship </a:t>
            </a:r>
            <a:r>
              <a:rPr lang="en-GB" sz="6000" b="1" u="sng" dirty="0" err="1" smtClean="0"/>
              <a:t>Rota</a:t>
            </a:r>
            <a:r>
              <a:rPr lang="en-GB" sz="6000" b="1" u="sng" dirty="0" smtClean="0"/>
              <a:t> </a:t>
            </a:r>
            <a:r>
              <a:rPr lang="en-GB" dirty="0" smtClean="0"/>
              <a:t/>
            </a:r>
            <a:br>
              <a:rPr lang="en-GB" dirty="0" smtClean="0"/>
            </a:br>
            <a:r>
              <a:rPr lang="en-GB" dirty="0" smtClean="0"/>
              <a:t>(Showing Visitors Highlighted in Yellow)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28277"/>
            <a:ext cx="5986549" cy="3853546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986549" y="1928277"/>
            <a:ext cx="6252923" cy="38535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65587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3276" y="1542023"/>
            <a:ext cx="11727153" cy="36067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03065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293" y="1690688"/>
            <a:ext cx="11668857" cy="35706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04040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98</Words>
  <Application>Microsoft Office PowerPoint</Application>
  <PresentationFormat>Widescreen</PresentationFormat>
  <Paragraphs>6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Arial</vt:lpstr>
      <vt:lpstr>Calibri</vt:lpstr>
      <vt:lpstr>Calibri Light</vt:lpstr>
      <vt:lpstr>Office Theme</vt:lpstr>
      <vt:lpstr>LOtC Supporting Evidence:  Policies, Risk Assessments and Outdoor Learning Request Forms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Collective Worship Rota  (Showing Visitors Highlighted in Yellow)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LOtC Supporting Evidence: Policies, Risk Assessments and Outdoor Learning Request Form</dc:title>
  <dc:creator>Ian Holman</dc:creator>
  <cp:lastModifiedBy>Ian Holman</cp:lastModifiedBy>
  <cp:revision>4</cp:revision>
  <dcterms:created xsi:type="dcterms:W3CDTF">2023-11-02T15:31:03Z</dcterms:created>
  <dcterms:modified xsi:type="dcterms:W3CDTF">2023-11-02T16:02:00Z</dcterms:modified>
</cp:coreProperties>
</file>